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70" r:id="rId6"/>
    <p:sldId id="261" r:id="rId7"/>
    <p:sldId id="262" r:id="rId8"/>
    <p:sldId id="271" r:id="rId9"/>
    <p:sldId id="263" r:id="rId10"/>
    <p:sldId id="264" r:id="rId11"/>
    <p:sldId id="265" r:id="rId12"/>
    <p:sldId id="269" r:id="rId13"/>
    <p:sldId id="266" r:id="rId14"/>
    <p:sldId id="267" r:id="rId15"/>
    <p:sldId id="272" r:id="rId16"/>
    <p:sldId id="274" r:id="rId17"/>
    <p:sldId id="275" r:id="rId18"/>
    <p:sldId id="276" r:id="rId19"/>
    <p:sldId id="277" r:id="rId20"/>
    <p:sldId id="268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DB568-E204-4251-B8FA-7638F59AF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68374D-9977-4800-8B29-EF3AEEAAA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546CE2-5C80-4753-B9C3-4B6FB1BF7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A5CE-5173-47F8-8691-6527C3AF392A}" type="datetimeFigureOut">
              <a:rPr lang="es-CL" smtClean="0"/>
              <a:t>13-07-2020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79C39D-9F90-4544-AD74-E7373D0C3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EF9473-A4F5-43C9-B6AE-F0D211E5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27F9-C729-40F8-ADEC-FDF5C65FA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904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AC042-D6EB-426D-8A30-5EBF586C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FEA7C4-EA09-411C-AFDF-410BEE1BF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59C9E7-392F-441F-92E4-5AB57D64A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A5CE-5173-47F8-8691-6527C3AF392A}" type="datetimeFigureOut">
              <a:rPr lang="es-CL" smtClean="0"/>
              <a:t>13-07-2020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909775-1867-4F23-9ACD-74BF2E32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0ADC87-97A9-4DC2-8B23-68D9D7E6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27F9-C729-40F8-ADEC-FDF5C65FA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1790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DE4E1B-9CDA-48F2-BEE1-191CAC29E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B852BE-BC33-47AA-B2F2-0FEFCAA95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3DE6E-6C6C-4C89-8BB7-951FE48C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A5CE-5173-47F8-8691-6527C3AF392A}" type="datetimeFigureOut">
              <a:rPr lang="es-CL" smtClean="0"/>
              <a:t>13-07-2020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D8562A-FAC4-462F-9B62-0CB63126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12248E-32D1-44B4-9178-12398140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27F9-C729-40F8-ADEC-FDF5C65FA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3786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59CB7-B33C-440B-8CA6-27B85942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74A2B4-C534-4273-889A-51380C83D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5F7433-1E5F-4978-8701-DEB86775A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A5CE-5173-47F8-8691-6527C3AF392A}" type="datetimeFigureOut">
              <a:rPr lang="es-CL" smtClean="0"/>
              <a:t>13-07-2020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9E0DC-3185-4874-973D-92EAFC31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F35D50-0CC3-4CF4-8D1D-69C1908D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27F9-C729-40F8-ADEC-FDF5C65FA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8205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5783D-233A-4BDA-B444-3536DB3A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4D0F0F-652C-4551-B2D2-888A3C11B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47DCE0-BACD-4F41-B13B-60E322C5F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A5CE-5173-47F8-8691-6527C3AF392A}" type="datetimeFigureOut">
              <a:rPr lang="es-CL" smtClean="0"/>
              <a:t>13-07-2020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3318F5-DC96-4275-A73B-18719F02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A9EED4-F25E-4D05-A84B-ACD644CF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27F9-C729-40F8-ADEC-FDF5C65FA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100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034B5-A4BF-43C4-A434-C66D3CB4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1C8123-DB45-4B39-8037-F66CE74EB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6BE6DC-DA01-4513-80A9-5BF062DB4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7B3474-71E8-48EF-BA24-E4793FAF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A5CE-5173-47F8-8691-6527C3AF392A}" type="datetimeFigureOut">
              <a:rPr lang="es-CL" smtClean="0"/>
              <a:t>13-07-2020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FFD1B0-7552-4569-B97C-A08CF686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AEAB43-1FD9-47B5-AE49-0A514984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27F9-C729-40F8-ADEC-FDF5C65FA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80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65F31-D6AE-4B06-B542-6870FD7C4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6027AA-ACD1-4CAB-A286-BE7703AFD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C73773-474A-4634-A813-2FB0F28A9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217606-0345-4427-9181-314F66800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BD99E6-5325-4D90-83E4-D5E1F2C3D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E8CB9A-DFF4-4862-B2DE-C37527FEF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A5CE-5173-47F8-8691-6527C3AF392A}" type="datetimeFigureOut">
              <a:rPr lang="es-CL" smtClean="0"/>
              <a:t>13-07-2020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CDE5F3-42BB-49DA-9590-B4EEF37D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351084-4A50-4DE7-BE48-4F570168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27F9-C729-40F8-ADEC-FDF5C65FA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680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ABFEA-33AE-451F-8C8B-4B7F085F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50A362-87BE-4328-8687-5EB0218D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A5CE-5173-47F8-8691-6527C3AF392A}" type="datetimeFigureOut">
              <a:rPr lang="es-CL" smtClean="0"/>
              <a:t>13-07-2020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B41CAD-E876-4150-8896-A37E877C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40DD3C-1B1B-4C7C-AE12-F48ED9CE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27F9-C729-40F8-ADEC-FDF5C65FA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5184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BA1E9F-3E16-42B0-8918-8DA2AD06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A5CE-5173-47F8-8691-6527C3AF392A}" type="datetimeFigureOut">
              <a:rPr lang="es-CL" smtClean="0"/>
              <a:t>13-07-2020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B61554-A9BC-477D-8154-4F4726B4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E067FF-D471-49F9-807E-B80A821B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27F9-C729-40F8-ADEC-FDF5C65FA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309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131DF-BF5F-4848-ACB3-531B9F6BC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40C0BD-6A4B-4D0F-9D07-545DB1D4F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10E22A-CC4D-4371-A347-6391C4B41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146116-CB3C-4BC9-AE2B-04D5BCDD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A5CE-5173-47F8-8691-6527C3AF392A}" type="datetimeFigureOut">
              <a:rPr lang="es-CL" smtClean="0"/>
              <a:t>13-07-2020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57759B-74D8-437C-B652-5F4A04826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86A542-D40F-4600-AE21-15AE8079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27F9-C729-40F8-ADEC-FDF5C65FA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005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81FC4-3FC5-4704-AB16-2DC37D70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C389FFA-1CD6-4A28-8871-41B82EB3B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C23803-D292-42FA-AB1D-10289A48B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46169D-2CA1-40B9-B0E8-961C1E5B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A5CE-5173-47F8-8691-6527C3AF392A}" type="datetimeFigureOut">
              <a:rPr lang="es-CL" smtClean="0"/>
              <a:t>13-07-2020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8A6AF9-C037-49B7-8037-9196324A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857818-06C4-4B80-A4B5-E8A298FC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27F9-C729-40F8-ADEC-FDF5C65FA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752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6000"/>
                    </a14:imgEffect>
                    <a14:imgEffect>
                      <a14:brightnessContrast bright="-3000" contrast="1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52D01-F869-434E-BB66-20BC00508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09A452-A3AA-467C-90AB-E6FDA3577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8409E1-99DC-4AFA-BCA6-FE4272B6B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BA5CE-5173-47F8-8691-6527C3AF392A}" type="datetimeFigureOut">
              <a:rPr lang="es-CL" smtClean="0"/>
              <a:t>13-07-2020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C47829-292F-44E4-86B4-6906226C1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A13D62-EE8B-4F11-8081-2E07B179B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C27F9-C729-40F8-ADEC-FDF5C65FA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134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51CC0-19C8-4FDC-9117-8A97345FDA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670B78-5FB2-4123-981E-705C8F121B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C15C237C-C45A-47D3-9D65-78229EF90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Imagen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BD1D3EFB-227B-4CA7-907F-B61927472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2CF0C9B-654B-4CCE-AE1C-C5812FBE71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6" y="61838"/>
            <a:ext cx="2071533" cy="106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881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27636-1E32-4445-AD55-9502FE3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 descr="Imagen que contiene tabla, reloj, cuarto&#10;&#10;Descripción generada automáticamente">
            <a:extLst>
              <a:ext uri="{FF2B5EF4-FFF2-40B4-BE49-F238E27FC236}">
                <a16:creationId xmlns:a16="http://schemas.microsoft.com/office/drawing/2014/main" id="{80A8DF41-0008-424F-8923-76999E2E2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4" y="703386"/>
            <a:ext cx="12197954" cy="537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51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C2ECE-E01E-4A27-A061-6E308734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 descr="Captura de pantalla de un celular con texto e imágenes&#10;&#10;Descripción generada automáticamente">
            <a:extLst>
              <a:ext uri="{FF2B5EF4-FFF2-40B4-BE49-F238E27FC236}">
                <a16:creationId xmlns:a16="http://schemas.microsoft.com/office/drawing/2014/main" id="{57C44C2A-8D10-4B85-82AF-28B4B030C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27" y="1006448"/>
            <a:ext cx="12233827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3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2mate.com - Discovery Kids - Doki Descubre el Baño Diario_cIuMrW3iKkc_360p">
            <a:hlinkClick r:id="" action="ppaction://media"/>
            <a:extLst>
              <a:ext uri="{FF2B5EF4-FFF2-40B4-BE49-F238E27FC236}">
                <a16:creationId xmlns:a16="http://schemas.microsoft.com/office/drawing/2014/main" id="{A28236F1-2815-41AA-85EE-7830D0D8FB4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7019778"/>
          </a:xfrm>
        </p:spPr>
      </p:pic>
    </p:spTree>
    <p:extLst>
      <p:ext uri="{BB962C8B-B14F-4D97-AF65-F5344CB8AC3E}">
        <p14:creationId xmlns:p14="http://schemas.microsoft.com/office/powerpoint/2010/main" val="3306183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273F8-2D89-4770-84AD-46EA34E9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DCEFB9-E67B-4632-A95F-2896C7F70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280"/>
            <a:ext cx="12192000" cy="49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6F271-0AA2-46AE-B737-AA1A3095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F5BC73D5-EC18-442B-BDC1-D01EEA187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29"/>
            <a:ext cx="12192000" cy="55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61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1575A1A-6BDA-4449-BF48-E2742254D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707300"/>
          </a:xfrm>
        </p:spPr>
        <p:txBody>
          <a:bodyPr anchor="b">
            <a:normAutofit/>
          </a:bodyPr>
          <a:lstStyle/>
          <a:p>
            <a:r>
              <a:rPr lang="es-ES" dirty="0">
                <a:latin typeface="Algerian" panose="04020705040A02060702" pitchFamily="82" charset="0"/>
              </a:rPr>
              <a:t>Recortables</a:t>
            </a:r>
            <a:endParaRPr lang="es-CL" dirty="0">
              <a:latin typeface="Algerian" panose="04020705040A02060702" pitchFamily="82" charset="0"/>
            </a:endParaRPr>
          </a:p>
        </p:txBody>
      </p:sp>
      <p:pic>
        <p:nvPicPr>
          <p:cNvPr id="6" name="Gráfico 5" descr="Tijeras">
            <a:extLst>
              <a:ext uri="{FF2B5EF4-FFF2-40B4-BE49-F238E27FC236}">
                <a16:creationId xmlns:a16="http://schemas.microsoft.com/office/drawing/2014/main" id="{9BBE2B4B-B253-4903-B3C0-0D5B5FC26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051124">
            <a:off x="6862688" y="2309446"/>
            <a:ext cx="3167575" cy="3167575"/>
          </a:xfrm>
          <a:prstGeom prst="rect">
            <a:avLst/>
          </a:prstGeom>
        </p:spPr>
      </p:pic>
      <p:pic>
        <p:nvPicPr>
          <p:cNvPr id="13" name="Gráfico 12" descr="Libros">
            <a:extLst>
              <a:ext uri="{FF2B5EF4-FFF2-40B4-BE49-F238E27FC236}">
                <a16:creationId xmlns:a16="http://schemas.microsoft.com/office/drawing/2014/main" id="{B32004EC-95D8-4193-9ED5-21FBE9A6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54827" y="0"/>
            <a:ext cx="4546209" cy="45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80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lendario para niños | Salud dental, Habitos de higiene ...">
            <a:extLst>
              <a:ext uri="{FF2B5EF4-FFF2-40B4-BE49-F238E27FC236}">
                <a16:creationId xmlns:a16="http://schemas.microsoft.com/office/drawing/2014/main" id="{403E1458-7D18-424C-A5DC-7C56EC5E3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73" y="157199"/>
            <a:ext cx="6321632" cy="65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áfico 6" descr="Figura de dibujo">
            <a:extLst>
              <a:ext uri="{FF2B5EF4-FFF2-40B4-BE49-F238E27FC236}">
                <a16:creationId xmlns:a16="http://schemas.microsoft.com/office/drawing/2014/main" id="{80C2FB38-7517-4229-9F07-1BAF6196A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00820" y="2957732"/>
            <a:ext cx="3006969" cy="30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53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ctividades_tabla-de-salud - Sésamo - Main">
            <a:extLst>
              <a:ext uri="{FF2B5EF4-FFF2-40B4-BE49-F238E27FC236}">
                <a16:creationId xmlns:a16="http://schemas.microsoft.com/office/drawing/2014/main" id="{ACE4C73E-C4BA-4CA7-A39A-81073D468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11661" b="5139"/>
          <a:stretch/>
        </p:blipFill>
        <p:spPr bwMode="auto">
          <a:xfrm>
            <a:off x="337624" y="351692"/>
            <a:ext cx="11493305" cy="63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97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ducación Inicial Córdoba: Día Mundial de la Salud - 7 de abril">
            <a:extLst>
              <a:ext uri="{FF2B5EF4-FFF2-40B4-BE49-F238E27FC236}">
                <a16:creationId xmlns:a16="http://schemas.microsoft.com/office/drawing/2014/main" id="{37AE064D-A754-4662-9460-F23F4764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58" y="0"/>
            <a:ext cx="5394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áfico 4" descr="Aspiración">
            <a:extLst>
              <a:ext uri="{FF2B5EF4-FFF2-40B4-BE49-F238E27FC236}">
                <a16:creationId xmlns:a16="http://schemas.microsoft.com/office/drawing/2014/main" id="{B385AA5F-CFCC-43EF-AD78-E4935681A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8970" y="1494692"/>
            <a:ext cx="2574388" cy="432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5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minas e imagenes del Aseo Personal en los Niños | Material para maestros, Planeaciones, exámenes, material didáctico y más | EducAnimando">
            <a:extLst>
              <a:ext uri="{FF2B5EF4-FFF2-40B4-BE49-F238E27FC236}">
                <a16:creationId xmlns:a16="http://schemas.microsoft.com/office/drawing/2014/main" id="{3DFCE018-B97D-41C7-BF1F-EE9926EE3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505" y="0"/>
            <a:ext cx="6330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 descr="Señal de pulgar hacia arriba ">
            <a:extLst>
              <a:ext uri="{FF2B5EF4-FFF2-40B4-BE49-F238E27FC236}">
                <a16:creationId xmlns:a16="http://schemas.microsoft.com/office/drawing/2014/main" id="{5C12D240-7E21-42FC-8874-72C06B17F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6633" y="1600199"/>
            <a:ext cx="3492305" cy="349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82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BA5E5-149C-44EA-A611-DD99FDDC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" name="Marcador de contenido 8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2382A7C4-38EA-4057-8C4E-735C77546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0"/>
            <a:ext cx="12192000" cy="6847449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F76C60-5ADD-4200-B959-A209753F2B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" y="61838"/>
            <a:ext cx="1987127" cy="11479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54D1E28-5568-4CB6-ABF1-C861255A2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78229"/>
              </p:ext>
            </p:extLst>
          </p:nvPr>
        </p:nvGraphicFramePr>
        <p:xfrm>
          <a:off x="617442" y="1396378"/>
          <a:ext cx="7436972" cy="408590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08212">
                  <a:extLst>
                    <a:ext uri="{9D8B030D-6E8A-4147-A177-3AD203B41FA5}">
                      <a16:colId xmlns:a16="http://schemas.microsoft.com/office/drawing/2014/main" val="2461191824"/>
                    </a:ext>
                  </a:extLst>
                </a:gridCol>
                <a:gridCol w="3228760">
                  <a:extLst>
                    <a:ext uri="{9D8B030D-6E8A-4147-A177-3AD203B41FA5}">
                      <a16:colId xmlns:a16="http://schemas.microsoft.com/office/drawing/2014/main" val="1672930699"/>
                    </a:ext>
                  </a:extLst>
                </a:gridCol>
              </a:tblGrid>
              <a:tr h="3524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lgerian" panose="04020705040A02060702" pitchFamily="82" charset="0"/>
                          <a:cs typeface="Aharoni" panose="02010803020104030203" pitchFamily="2" charset="-79"/>
                        </a:rPr>
                        <a:t>Asignatura: Orientación </a:t>
                      </a:r>
                      <a:endParaRPr lang="es-CL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lgerian" panose="04020705040A02060702" pitchFamily="82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25620"/>
                  </a:ext>
                </a:extLst>
              </a:tr>
              <a:tr h="72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lgerian" panose="04020705040A02060702" pitchFamily="82" charset="0"/>
                          <a:cs typeface="Aharoni" panose="02010803020104030203" pitchFamily="2" charset="-79"/>
                        </a:rPr>
                        <a:t>Docente: María Clara Alarcón Morales</a:t>
                      </a:r>
                      <a:endParaRPr lang="es-CL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lgerian" panose="04020705040A02060702" pitchFamily="82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lgerian" panose="04020705040A02060702" pitchFamily="82" charset="0"/>
                          <a:cs typeface="Aharoni" panose="02010803020104030203" pitchFamily="2" charset="-79"/>
                        </a:rPr>
                        <a:t>Cursos: Básicos y Laborales</a:t>
                      </a:r>
                      <a:endParaRPr lang="es-CL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lgerian" panose="04020705040A02060702" pitchFamily="82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5039032"/>
                  </a:ext>
                </a:extLst>
              </a:tr>
              <a:tr h="90374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lgerian" panose="04020705040A02060702" pitchFamily="82" charset="0"/>
                          <a:cs typeface="Aharoni" panose="02010803020104030203" pitchFamily="2" charset="-79"/>
                        </a:rPr>
                        <a:t>Objetivo de Aprendizaje: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lgerian" panose="04020705040A02060702" pitchFamily="82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Identificar y practicar, en forma guiada, conductas protectoras y de autocuidado en relación a: rutinas de higiene.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800787"/>
                  </a:ext>
                </a:extLst>
              </a:tr>
              <a:tr h="60960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lgerian" panose="04020705040A02060702" pitchFamily="82" charset="0"/>
                          <a:cs typeface="Aharoni" panose="02010803020104030203" pitchFamily="2" charset="-79"/>
                        </a:rPr>
                        <a:t>Contenido: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lgerian" panose="04020705040A02060702" pitchFamily="82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Rutinas de Higiene personal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077080"/>
                  </a:ext>
                </a:extLst>
              </a:tr>
              <a:tr h="7267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lgerian" panose="04020705040A02060702" pitchFamily="82" charset="0"/>
                          <a:cs typeface="Aharoni" panose="02010803020104030203" pitchFamily="2" charset="-79"/>
                        </a:rPr>
                        <a:t>Habilidad: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lgerian" panose="04020705040A02060702" pitchFamily="82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Autocuidado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67647"/>
                  </a:ext>
                </a:extLst>
              </a:tr>
              <a:tr h="7267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lgerian" panose="04020705040A02060702" pitchFamily="82" charset="0"/>
                          <a:cs typeface="Aharoni" panose="02010803020104030203" pitchFamily="2" charset="-79"/>
                        </a:rPr>
                        <a:t>Semana </a:t>
                      </a:r>
                      <a:r>
                        <a:rPr lang="es-ES" sz="16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lgerian" panose="04020705040A02060702" pitchFamily="82" charset="0"/>
                          <a:cs typeface="Aharoni" panose="02010803020104030203" pitchFamily="2" charset="-79"/>
                        </a:rPr>
                        <a:t>Nº:</a:t>
                      </a:r>
                      <a:endParaRPr lang="es-ES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lgerian" panose="04020705040A02060702" pitchFamily="82" charset="0"/>
                        <a:cs typeface="Aharoni" panose="02010803020104030203" pitchFamily="2" charset="-79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lgerian" panose="04020705040A02060702" pitchFamily="82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16 </a:t>
                      </a:r>
                      <a:endParaRPr lang="es-CL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lgerian" panose="04020705040A02060702" pitchFamily="82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lgerian" panose="04020705040A02060702" pitchFamily="82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( del 13 al 17 de julio)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384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154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15FD1B9C-4C1E-4A28-AE37-E9E1A3DB7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55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tabla, cuarto&#10;&#10;Descripción generada automáticamente">
            <a:extLst>
              <a:ext uri="{FF2B5EF4-FFF2-40B4-BE49-F238E27FC236}">
                <a16:creationId xmlns:a16="http://schemas.microsoft.com/office/drawing/2014/main" id="{C13C4AA5-BD78-4306-B62B-0B4E472FC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557"/>
            <a:ext cx="12191206" cy="54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91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064D1-F27F-43D1-8B4B-4F9EBFF95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67590B-A155-4CCF-9CDD-18FBC24CA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766"/>
            <a:ext cx="12189600" cy="56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9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2mate.com - Doki descubre  La limpieza diaria._l2JzatIBFnY_240p">
            <a:hlinkClick r:id="" action="ppaction://media"/>
            <a:extLst>
              <a:ext uri="{FF2B5EF4-FFF2-40B4-BE49-F238E27FC236}">
                <a16:creationId xmlns:a16="http://schemas.microsoft.com/office/drawing/2014/main" id="{B4DF570B-5754-441F-8474-A5D707F5AC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34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02A3B-31D4-4A81-8B4B-AC8DB4A3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 descr="Imagen que contiene juguete&#10;&#10;Descripción generada automáticamente">
            <a:extLst>
              <a:ext uri="{FF2B5EF4-FFF2-40B4-BE49-F238E27FC236}">
                <a16:creationId xmlns:a16="http://schemas.microsoft.com/office/drawing/2014/main" id="{9E8E4424-2E94-49FB-ADF8-34E23C248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" y="737173"/>
            <a:ext cx="1222442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81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9BE96A-53BF-4469-B1A3-0BD8C81EE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176"/>
            <a:ext cx="12201324" cy="5148000"/>
          </a:xfrm>
        </p:spPr>
      </p:pic>
    </p:spTree>
    <p:extLst>
      <p:ext uri="{BB962C8B-B14F-4D97-AF65-F5344CB8AC3E}">
        <p14:creationId xmlns:p14="http://schemas.microsoft.com/office/powerpoint/2010/main" val="3588167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2mate.com - Doki Descubre; Lavar los Dientes_UPSdG03kAN8_360p">
            <a:hlinkClick r:id="" action="ppaction://media"/>
            <a:extLst>
              <a:ext uri="{FF2B5EF4-FFF2-40B4-BE49-F238E27FC236}">
                <a16:creationId xmlns:a16="http://schemas.microsoft.com/office/drawing/2014/main" id="{17307896-A362-4491-95C8-94ACBB0671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3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967E0-D3E1-4B1E-8B2C-2D069ECA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65A8F176-96E1-4AE2-942A-C80241794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1" y="988325"/>
            <a:ext cx="12206061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9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31EAFF37-D631-44EA-8A37-2F31B09F70D8}" vid="{08C11DC1-48BC-4D7A-90EC-D98A9ACDDF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61</Words>
  <Application>Microsoft Office PowerPoint</Application>
  <PresentationFormat>Panorámica</PresentationFormat>
  <Paragraphs>13</Paragraphs>
  <Slides>20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Aharoni</vt:lpstr>
      <vt:lpstr>Algerian</vt:lpstr>
      <vt:lpstr>Arial</vt:lpstr>
      <vt:lpstr>Calibri</vt:lpstr>
      <vt:lpstr>Calibri Light</vt:lpstr>
      <vt:lpstr>Tema1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Recortables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LUCY CATALINA ALARCON LILLO</dc:creator>
  <cp:lastModifiedBy>Belen - Ricolea</cp:lastModifiedBy>
  <cp:revision>7</cp:revision>
  <dcterms:created xsi:type="dcterms:W3CDTF">2020-07-12T02:54:52Z</dcterms:created>
  <dcterms:modified xsi:type="dcterms:W3CDTF">2020-07-13T14:59:16Z</dcterms:modified>
</cp:coreProperties>
</file>