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7"/>
  </p:notesMasterIdLst>
  <p:sldIdLst>
    <p:sldId id="256" r:id="rId2"/>
    <p:sldId id="308" r:id="rId3"/>
    <p:sldId id="258" r:id="rId4"/>
    <p:sldId id="259" r:id="rId5"/>
    <p:sldId id="262" r:id="rId6"/>
    <p:sldId id="260" r:id="rId7"/>
    <p:sldId id="333" r:id="rId8"/>
    <p:sldId id="257" r:id="rId9"/>
    <p:sldId id="327" r:id="rId10"/>
    <p:sldId id="273" r:id="rId11"/>
    <p:sldId id="334" r:id="rId12"/>
    <p:sldId id="329" r:id="rId13"/>
    <p:sldId id="335" r:id="rId14"/>
    <p:sldId id="272" r:id="rId15"/>
    <p:sldId id="275" r:id="rId16"/>
    <p:sldId id="276" r:id="rId17"/>
    <p:sldId id="277" r:id="rId18"/>
    <p:sldId id="325" r:id="rId19"/>
    <p:sldId id="326" r:id="rId20"/>
    <p:sldId id="279" r:id="rId21"/>
    <p:sldId id="278" r:id="rId22"/>
    <p:sldId id="331" r:id="rId23"/>
    <p:sldId id="330" r:id="rId24"/>
    <p:sldId id="332" r:id="rId25"/>
    <p:sldId id="324" r:id="rId26"/>
  </p:sldIdLst>
  <p:sldSz cx="9144000" cy="5143500" type="screen16x9"/>
  <p:notesSz cx="6858000" cy="9144000"/>
  <p:embeddedFontLst>
    <p:embeddedFont>
      <p:font typeface="Amatic SC" panose="020B0604020202020204" charset="-79"/>
      <p:regular r:id="rId28"/>
      <p:bold r:id="rId29"/>
    </p:embeddedFont>
    <p:embeddedFont>
      <p:font typeface="Archivo" panose="020B0604020202020204" charset="0"/>
      <p:regular r:id="rId30"/>
      <p:bold r:id="rId31"/>
      <p:italic r:id="rId32"/>
      <p:boldItalic r:id="rId33"/>
    </p:embeddedFont>
    <p:embeddedFont>
      <p:font typeface="Chelsea Market" panose="020B0604020202020204" charset="0"/>
      <p:regular r:id="rId34"/>
    </p:embeddedFont>
    <p:embeddedFont>
      <p:font typeface="Fira Sans Extra Condensed Medium" panose="020B0604020202020204" charset="0"/>
      <p:regular r:id="rId35"/>
      <p:bold r:id="rId36"/>
      <p:italic r:id="rId37"/>
      <p:boldItalic r:id="rId38"/>
    </p:embeddedFont>
    <p:embeddedFont>
      <p:font typeface="Garamond" panose="02020404030301010803" pitchFamily="18" charset="0"/>
      <p:regular r:id="rId39"/>
      <p:bold r:id="rId40"/>
      <p:italic r:id="rId41"/>
    </p:embeddedFont>
    <p:embeddedFont>
      <p:font typeface="Paytone One" panose="020B0604020202020204" charset="0"/>
      <p:regular r:id="rId42"/>
    </p:embeddedFont>
    <p:embeddedFont>
      <p:font typeface="Signika Negative Light" panose="020B0604020202020204" charset="0"/>
      <p:regular r:id="rId43"/>
      <p:bold r:id="rId44"/>
    </p:embeddedFont>
    <p:embeddedFont>
      <p:font typeface="Tahoma" panose="020B0604030504040204" pitchFamily="3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CD495F-9405-49E7-8741-2DFF83C3627A}">
  <a:tblStyle styleId="{49CD495F-9405-49E7-8741-2DFF83C362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81" autoAdjust="0"/>
  </p:normalViewPr>
  <p:slideViewPr>
    <p:cSldViewPr snapToGrid="0">
      <p:cViewPr varScale="1">
        <p:scale>
          <a:sx n="81" d="100"/>
          <a:sy n="81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396D-399B-41D1-A94D-5A06AA2D426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58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396D-399B-41D1-A94D-5A06AA2D426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214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396D-399B-41D1-A94D-5A06AA2D426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581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396D-399B-41D1-A94D-5A06AA2D426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581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396D-399B-41D1-A94D-5A06AA2D426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581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6320de4b7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6320de4b7d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52ee8d79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52ee8d79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52ee8d79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52ee8d79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09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600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62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396D-399B-41D1-A94D-5A06AA2D426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581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396D-399B-41D1-A94D-5A06AA2D426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58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3965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 rot="162584">
            <a:off x="3507427" y="610939"/>
            <a:ext cx="3477663" cy="395138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 rot="-1013395" flipH="1">
            <a:off x="1643515" y="1372580"/>
            <a:ext cx="2037451" cy="2057037"/>
            <a:chOff x="1626000" y="605300"/>
            <a:chExt cx="4068375" cy="4132125"/>
          </a:xfrm>
        </p:grpSpPr>
        <p:sp>
          <p:nvSpPr>
            <p:cNvPr id="76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3541350" y="1021740"/>
            <a:ext cx="3466772" cy="1926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3784731" y="3328749"/>
            <a:ext cx="2825256" cy="577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/>
          <p:nvPr/>
        </p:nvSpPr>
        <p:spPr>
          <a:xfrm rot="4642448">
            <a:off x="3025611" y="1176296"/>
            <a:ext cx="693464" cy="72518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-2537103">
            <a:off x="1371902" y="2008619"/>
            <a:ext cx="693456" cy="7252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156" name="Google Shape;156;p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 rot="212600">
            <a:off x="3619139" y="1420720"/>
            <a:ext cx="3281373" cy="635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2"/>
          </p:nvPr>
        </p:nvSpPr>
        <p:spPr>
          <a:xfrm rot="212793">
            <a:off x="3056415" y="2459274"/>
            <a:ext cx="4500519" cy="1828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 rot="-552747">
            <a:off x="1147220" y="810655"/>
            <a:ext cx="1933844" cy="1493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5283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605317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815299" y="347475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711283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757213" y="3041175"/>
            <a:ext cx="2655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811075" y="3041175"/>
            <a:ext cx="249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290400" y="3041175"/>
            <a:ext cx="2563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4690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"/>
          <p:cNvSpPr/>
          <p:nvPr/>
        </p:nvSpPr>
        <p:spPr>
          <a:xfrm rot="-219180" flipH="1">
            <a:off x="2133166" y="610958"/>
            <a:ext cx="3477645" cy="395136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1"/>
          <p:cNvSpPr/>
          <p:nvPr/>
        </p:nvSpPr>
        <p:spPr>
          <a:xfrm rot="215472">
            <a:off x="5304787" y="1327417"/>
            <a:ext cx="2614238" cy="1857271"/>
          </a:xfrm>
          <a:custGeom>
            <a:avLst/>
            <a:gdLst/>
            <a:ahLst/>
            <a:cxnLst/>
            <a:rect l="l" t="t" r="r" b="b"/>
            <a:pathLst>
              <a:path w="289820" h="205901" extrusionOk="0">
                <a:moveTo>
                  <a:pt x="152726" y="1"/>
                </a:moveTo>
                <a:cubicBezTo>
                  <a:pt x="146425" y="1"/>
                  <a:pt x="140094" y="2767"/>
                  <a:pt x="135797" y="8344"/>
                </a:cubicBezTo>
                <a:lnTo>
                  <a:pt x="10672" y="171715"/>
                </a:lnTo>
                <a:cubicBezTo>
                  <a:pt x="1" y="185692"/>
                  <a:pt x="10011" y="205900"/>
                  <a:pt x="27576" y="205900"/>
                </a:cubicBezTo>
                <a:lnTo>
                  <a:pt x="262717" y="205900"/>
                </a:lnTo>
                <a:cubicBezTo>
                  <a:pt x="279715" y="205900"/>
                  <a:pt x="289820" y="186919"/>
                  <a:pt x="280376" y="172754"/>
                </a:cubicBezTo>
                <a:lnTo>
                  <a:pt x="170266" y="9382"/>
                </a:lnTo>
                <a:cubicBezTo>
                  <a:pt x="166124" y="3145"/>
                  <a:pt x="159443" y="1"/>
                  <a:pt x="152726" y="1"/>
                </a:cubicBezTo>
                <a:close/>
              </a:path>
            </a:pathLst>
          </a:custGeom>
          <a:solidFill>
            <a:srgbClr val="CCEEF7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1"/>
          <p:cNvSpPr txBox="1">
            <a:spLocks noGrp="1"/>
          </p:cNvSpPr>
          <p:nvPr>
            <p:ph type="ctrTitle"/>
          </p:nvPr>
        </p:nvSpPr>
        <p:spPr>
          <a:xfrm rot="-219030" flipH="1">
            <a:off x="2453374" y="800824"/>
            <a:ext cx="2761102" cy="2378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8" name="Google Shape;488;p21"/>
          <p:cNvSpPr txBox="1">
            <a:spLocks noGrp="1"/>
          </p:cNvSpPr>
          <p:nvPr>
            <p:ph type="subTitle" idx="1"/>
          </p:nvPr>
        </p:nvSpPr>
        <p:spPr>
          <a:xfrm rot="-219126" flipH="1">
            <a:off x="2515440" y="3328437"/>
            <a:ext cx="2844677" cy="577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9" name="Google Shape;489;p21"/>
          <p:cNvSpPr txBox="1">
            <a:spLocks noGrp="1"/>
          </p:cNvSpPr>
          <p:nvPr>
            <p:ph type="title" idx="2" hasCustomPrompt="1"/>
          </p:nvPr>
        </p:nvSpPr>
        <p:spPr>
          <a:xfrm rot="475373" flipH="1">
            <a:off x="5959838" y="2010223"/>
            <a:ext cx="1384213" cy="92019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0" name="Google Shape;490;p21"/>
          <p:cNvSpPr/>
          <p:nvPr/>
        </p:nvSpPr>
        <p:spPr>
          <a:xfrm rot="3182543">
            <a:off x="6257149" y="1160678"/>
            <a:ext cx="892075" cy="932923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21"/>
          <p:cNvGrpSpPr/>
          <p:nvPr/>
        </p:nvGrpSpPr>
        <p:grpSpPr>
          <a:xfrm rot="-219139" flipH="1">
            <a:off x="3487701" y="806754"/>
            <a:ext cx="447049" cy="536618"/>
            <a:chOff x="2279900" y="1356008"/>
            <a:chExt cx="355973" cy="427192"/>
          </a:xfrm>
        </p:grpSpPr>
        <p:sp>
          <p:nvSpPr>
            <p:cNvPr id="492" name="Google Shape;492;p2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3" name="Google Shape;493;p2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494" name="Google Shape;494;p2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BF9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27"/>
          <p:cNvGrpSpPr/>
          <p:nvPr/>
        </p:nvGrpSpPr>
        <p:grpSpPr>
          <a:xfrm rot="243592">
            <a:off x="1092807" y="853714"/>
            <a:ext cx="6898576" cy="3556674"/>
            <a:chOff x="2016900" y="1269275"/>
            <a:chExt cx="6591250" cy="2916825"/>
          </a:xfrm>
        </p:grpSpPr>
        <p:sp>
          <p:nvSpPr>
            <p:cNvPr id="671" name="Google Shape;671;p27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7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6" name="Google Shape;686;p27"/>
          <p:cNvSpPr txBox="1">
            <a:spLocks noGrp="1"/>
          </p:cNvSpPr>
          <p:nvPr>
            <p:ph type="subTitle" idx="1"/>
          </p:nvPr>
        </p:nvSpPr>
        <p:spPr>
          <a:xfrm flipH="1">
            <a:off x="4108275" y="1959600"/>
            <a:ext cx="28758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9" r:id="rId7"/>
    <p:sldLayoutId id="2147483667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6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7.wav"/><Relationship Id="rId9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6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6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6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ENGLISH CLASS</a:t>
            </a:r>
            <a:endParaRPr dirty="0"/>
          </a:p>
        </p:txBody>
      </p:sp>
      <p:sp>
        <p:nvSpPr>
          <p:cNvPr id="698" name="Google Shape;698;p3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0917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/>
              <a:t>WEEK 15</a:t>
            </a:r>
            <a:endParaRPr sz="2400" dirty="0"/>
          </a:p>
        </p:txBody>
      </p:sp>
      <p:grpSp>
        <p:nvGrpSpPr>
          <p:cNvPr id="699" name="Google Shape;699;p32"/>
          <p:cNvGrpSpPr/>
          <p:nvPr/>
        </p:nvGrpSpPr>
        <p:grpSpPr>
          <a:xfrm>
            <a:off x="6738608" y="542575"/>
            <a:ext cx="1801551" cy="1807551"/>
            <a:chOff x="6966933" y="849500"/>
            <a:chExt cx="1801551" cy="1807551"/>
          </a:xfrm>
        </p:grpSpPr>
        <p:grpSp>
          <p:nvGrpSpPr>
            <p:cNvPr id="700" name="Google Shape;700;p32"/>
            <p:cNvGrpSpPr/>
            <p:nvPr/>
          </p:nvGrpSpPr>
          <p:grpSpPr>
            <a:xfrm rot="475911">
              <a:off x="7069452" y="952018"/>
              <a:ext cx="1596514" cy="1596514"/>
              <a:chOff x="1189525" y="238125"/>
              <a:chExt cx="5208300" cy="5208300"/>
            </a:xfrm>
          </p:grpSpPr>
          <p:sp>
            <p:nvSpPr>
              <p:cNvPr id="701" name="Google Shape;701;p32"/>
              <p:cNvSpPr/>
              <p:nvPr/>
            </p:nvSpPr>
            <p:spPr>
              <a:xfrm>
                <a:off x="1189525" y="238125"/>
                <a:ext cx="5208300" cy="520830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2"/>
              <p:cNvSpPr/>
              <p:nvPr/>
            </p:nvSpPr>
            <p:spPr>
              <a:xfrm>
                <a:off x="6221575" y="4671900"/>
                <a:ext cx="2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2"/>
              <p:cNvSpPr/>
              <p:nvPr/>
            </p:nvSpPr>
            <p:spPr>
              <a:xfrm>
                <a:off x="1189525" y="238125"/>
                <a:ext cx="5208300" cy="96595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2"/>
              <p:cNvSpPr/>
              <p:nvPr/>
            </p:nvSpPr>
            <p:spPr>
              <a:xfrm>
                <a:off x="2129350" y="4406475"/>
                <a:ext cx="4268475" cy="1039950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5" name="Google Shape;705;p32"/>
            <p:cNvSpPr/>
            <p:nvPr/>
          </p:nvSpPr>
          <p:spPr>
            <a:xfrm rot="475911">
              <a:off x="7268000" y="2249519"/>
              <a:ext cx="1308427" cy="3187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32"/>
          <p:cNvSpPr/>
          <p:nvPr/>
        </p:nvSpPr>
        <p:spPr>
          <a:xfrm rot="5920567">
            <a:off x="7640148" y="28406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7087425" y="1039925"/>
            <a:ext cx="970549" cy="916227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32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09" name="Google Shape;709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0" name="Google Shape;710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1" name="Google Shape;711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4" name="Google Shape;714;p32"/>
          <p:cNvSpPr/>
          <p:nvPr/>
        </p:nvSpPr>
        <p:spPr>
          <a:xfrm>
            <a:off x="3495725" y="2809551"/>
            <a:ext cx="2276866" cy="106198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49"/>
          <p:cNvSpPr txBox="1">
            <a:spLocks noGrp="1"/>
          </p:cNvSpPr>
          <p:nvPr>
            <p:ph type="title" idx="2"/>
          </p:nvPr>
        </p:nvSpPr>
        <p:spPr>
          <a:xfrm rot="475373" flipH="1">
            <a:off x="5959838" y="2010223"/>
            <a:ext cx="1384213" cy="9201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00" name="Google Shape;1300;p49"/>
          <p:cNvSpPr txBox="1">
            <a:spLocks noGrp="1"/>
          </p:cNvSpPr>
          <p:nvPr>
            <p:ph type="ctrTitle"/>
          </p:nvPr>
        </p:nvSpPr>
        <p:spPr>
          <a:xfrm rot="-219092" flipH="1">
            <a:off x="1994515" y="800860"/>
            <a:ext cx="3678869" cy="2378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LET’S</a:t>
            </a:r>
            <a:br>
              <a:rPr lang="es-CL" dirty="0"/>
            </a:br>
            <a:r>
              <a:rPr lang="es-CL" dirty="0"/>
              <a:t>PRACTICE</a:t>
            </a:r>
            <a:endParaRPr dirty="0"/>
          </a:p>
        </p:txBody>
      </p:sp>
      <p:sp>
        <p:nvSpPr>
          <p:cNvPr id="1301" name="Google Shape;1301;p49"/>
          <p:cNvSpPr txBox="1">
            <a:spLocks noGrp="1"/>
          </p:cNvSpPr>
          <p:nvPr>
            <p:ph type="subTitle" idx="1"/>
          </p:nvPr>
        </p:nvSpPr>
        <p:spPr>
          <a:xfrm rot="-219126" flipH="1">
            <a:off x="2515440" y="3328437"/>
            <a:ext cx="2844677" cy="577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DESARROLLO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3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12" y="269938"/>
            <a:ext cx="3529292" cy="4603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Luna"/>
          <p:cNvSpPr/>
          <p:nvPr/>
        </p:nvSpPr>
        <p:spPr>
          <a:xfrm rot="16200000">
            <a:off x="4328976" y="2220711"/>
            <a:ext cx="756083" cy="1242139"/>
          </a:xfrm>
          <a:prstGeom prst="moon">
            <a:avLst>
              <a:gd name="adj" fmla="val 87500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grpSp>
        <p:nvGrpSpPr>
          <p:cNvPr id="35" name="34 Grupo"/>
          <p:cNvGrpSpPr/>
          <p:nvPr/>
        </p:nvGrpSpPr>
        <p:grpSpPr>
          <a:xfrm>
            <a:off x="4267171" y="2705027"/>
            <a:ext cx="969410" cy="244766"/>
            <a:chOff x="4165561" y="3606688"/>
            <a:chExt cx="1292547" cy="395446"/>
          </a:xfrm>
        </p:grpSpPr>
        <p:sp>
          <p:nvSpPr>
            <p:cNvPr id="48" name="47 Forma libre"/>
            <p:cNvSpPr/>
            <p:nvPr/>
          </p:nvSpPr>
          <p:spPr>
            <a:xfrm>
              <a:off x="4165561" y="3606688"/>
              <a:ext cx="1292547" cy="395446"/>
            </a:xfrm>
            <a:custGeom>
              <a:avLst/>
              <a:gdLst>
                <a:gd name="connsiteX0" fmla="*/ 0 w 1134666"/>
                <a:gd name="connsiteY0" fmla="*/ 127036 h 402523"/>
                <a:gd name="connsiteX1" fmla="*/ 241300 w 1134666"/>
                <a:gd name="connsiteY1" fmla="*/ 101636 h 402523"/>
                <a:gd name="connsiteX2" fmla="*/ 457200 w 1134666"/>
                <a:gd name="connsiteY2" fmla="*/ 36 h 402523"/>
                <a:gd name="connsiteX3" fmla="*/ 571500 w 1134666"/>
                <a:gd name="connsiteY3" fmla="*/ 88936 h 402523"/>
                <a:gd name="connsiteX4" fmla="*/ 698500 w 1134666"/>
                <a:gd name="connsiteY4" fmla="*/ 36 h 402523"/>
                <a:gd name="connsiteX5" fmla="*/ 838200 w 1134666"/>
                <a:gd name="connsiteY5" fmla="*/ 88936 h 402523"/>
                <a:gd name="connsiteX6" fmla="*/ 1054100 w 1134666"/>
                <a:gd name="connsiteY6" fmla="*/ 127036 h 402523"/>
                <a:gd name="connsiteX7" fmla="*/ 1130300 w 1134666"/>
                <a:gd name="connsiteY7" fmla="*/ 127036 h 402523"/>
                <a:gd name="connsiteX8" fmla="*/ 939800 w 1134666"/>
                <a:gd name="connsiteY8" fmla="*/ 355636 h 402523"/>
                <a:gd name="connsiteX9" fmla="*/ 711200 w 1134666"/>
                <a:gd name="connsiteY9" fmla="*/ 381036 h 402523"/>
                <a:gd name="connsiteX10" fmla="*/ 393700 w 1134666"/>
                <a:gd name="connsiteY10" fmla="*/ 393736 h 402523"/>
                <a:gd name="connsiteX11" fmla="*/ 152400 w 1134666"/>
                <a:gd name="connsiteY11" fmla="*/ 241336 h 402523"/>
                <a:gd name="connsiteX12" fmla="*/ 63500 w 1134666"/>
                <a:gd name="connsiteY12" fmla="*/ 114336 h 402523"/>
                <a:gd name="connsiteX0" fmla="*/ 0 w 1134666"/>
                <a:gd name="connsiteY0" fmla="*/ 127036 h 402523"/>
                <a:gd name="connsiteX1" fmla="*/ 70399 w 1134666"/>
                <a:gd name="connsiteY1" fmla="*/ 119892 h 402523"/>
                <a:gd name="connsiteX2" fmla="*/ 241300 w 1134666"/>
                <a:gd name="connsiteY2" fmla="*/ 101636 h 402523"/>
                <a:gd name="connsiteX3" fmla="*/ 457200 w 1134666"/>
                <a:gd name="connsiteY3" fmla="*/ 36 h 402523"/>
                <a:gd name="connsiteX4" fmla="*/ 571500 w 1134666"/>
                <a:gd name="connsiteY4" fmla="*/ 88936 h 402523"/>
                <a:gd name="connsiteX5" fmla="*/ 698500 w 1134666"/>
                <a:gd name="connsiteY5" fmla="*/ 36 h 402523"/>
                <a:gd name="connsiteX6" fmla="*/ 838200 w 1134666"/>
                <a:gd name="connsiteY6" fmla="*/ 88936 h 402523"/>
                <a:gd name="connsiteX7" fmla="*/ 1054100 w 1134666"/>
                <a:gd name="connsiteY7" fmla="*/ 127036 h 402523"/>
                <a:gd name="connsiteX8" fmla="*/ 1130300 w 1134666"/>
                <a:gd name="connsiteY8" fmla="*/ 127036 h 402523"/>
                <a:gd name="connsiteX9" fmla="*/ 939800 w 1134666"/>
                <a:gd name="connsiteY9" fmla="*/ 355636 h 402523"/>
                <a:gd name="connsiteX10" fmla="*/ 711200 w 1134666"/>
                <a:gd name="connsiteY10" fmla="*/ 381036 h 402523"/>
                <a:gd name="connsiteX11" fmla="*/ 393700 w 1134666"/>
                <a:gd name="connsiteY11" fmla="*/ 393736 h 402523"/>
                <a:gd name="connsiteX12" fmla="*/ 152400 w 1134666"/>
                <a:gd name="connsiteY12" fmla="*/ 241336 h 402523"/>
                <a:gd name="connsiteX13" fmla="*/ 63500 w 1134666"/>
                <a:gd name="connsiteY13" fmla="*/ 114336 h 402523"/>
                <a:gd name="connsiteX0" fmla="*/ 18628 w 1081568"/>
                <a:gd name="connsiteY0" fmla="*/ 122273 h 402523"/>
                <a:gd name="connsiteX1" fmla="*/ 17301 w 1081568"/>
                <a:gd name="connsiteY1" fmla="*/ 119892 h 402523"/>
                <a:gd name="connsiteX2" fmla="*/ 188202 w 1081568"/>
                <a:gd name="connsiteY2" fmla="*/ 101636 h 402523"/>
                <a:gd name="connsiteX3" fmla="*/ 404102 w 1081568"/>
                <a:gd name="connsiteY3" fmla="*/ 36 h 402523"/>
                <a:gd name="connsiteX4" fmla="*/ 518402 w 1081568"/>
                <a:gd name="connsiteY4" fmla="*/ 88936 h 402523"/>
                <a:gd name="connsiteX5" fmla="*/ 645402 w 1081568"/>
                <a:gd name="connsiteY5" fmla="*/ 36 h 402523"/>
                <a:gd name="connsiteX6" fmla="*/ 785102 w 1081568"/>
                <a:gd name="connsiteY6" fmla="*/ 88936 h 402523"/>
                <a:gd name="connsiteX7" fmla="*/ 1001002 w 1081568"/>
                <a:gd name="connsiteY7" fmla="*/ 127036 h 402523"/>
                <a:gd name="connsiteX8" fmla="*/ 1077202 w 1081568"/>
                <a:gd name="connsiteY8" fmla="*/ 127036 h 402523"/>
                <a:gd name="connsiteX9" fmla="*/ 886702 w 1081568"/>
                <a:gd name="connsiteY9" fmla="*/ 355636 h 402523"/>
                <a:gd name="connsiteX10" fmla="*/ 658102 w 1081568"/>
                <a:gd name="connsiteY10" fmla="*/ 381036 h 402523"/>
                <a:gd name="connsiteX11" fmla="*/ 340602 w 1081568"/>
                <a:gd name="connsiteY11" fmla="*/ 393736 h 402523"/>
                <a:gd name="connsiteX12" fmla="*/ 99302 w 1081568"/>
                <a:gd name="connsiteY12" fmla="*/ 241336 h 402523"/>
                <a:gd name="connsiteX13" fmla="*/ 10402 w 1081568"/>
                <a:gd name="connsiteY13" fmla="*/ 114336 h 402523"/>
                <a:gd name="connsiteX0" fmla="*/ 18628 w 1081568"/>
                <a:gd name="connsiteY0" fmla="*/ 122273 h 395371"/>
                <a:gd name="connsiteX1" fmla="*/ 17301 w 1081568"/>
                <a:gd name="connsiteY1" fmla="*/ 119892 h 395371"/>
                <a:gd name="connsiteX2" fmla="*/ 188202 w 1081568"/>
                <a:gd name="connsiteY2" fmla="*/ 101636 h 395371"/>
                <a:gd name="connsiteX3" fmla="*/ 404102 w 1081568"/>
                <a:gd name="connsiteY3" fmla="*/ 36 h 395371"/>
                <a:gd name="connsiteX4" fmla="*/ 518402 w 1081568"/>
                <a:gd name="connsiteY4" fmla="*/ 88936 h 395371"/>
                <a:gd name="connsiteX5" fmla="*/ 645402 w 1081568"/>
                <a:gd name="connsiteY5" fmla="*/ 36 h 395371"/>
                <a:gd name="connsiteX6" fmla="*/ 785102 w 1081568"/>
                <a:gd name="connsiteY6" fmla="*/ 88936 h 395371"/>
                <a:gd name="connsiteX7" fmla="*/ 1001002 w 1081568"/>
                <a:gd name="connsiteY7" fmla="*/ 127036 h 395371"/>
                <a:gd name="connsiteX8" fmla="*/ 1077202 w 1081568"/>
                <a:gd name="connsiteY8" fmla="*/ 127036 h 395371"/>
                <a:gd name="connsiteX9" fmla="*/ 886702 w 1081568"/>
                <a:gd name="connsiteY9" fmla="*/ 355636 h 395371"/>
                <a:gd name="connsiteX10" fmla="*/ 658102 w 1081568"/>
                <a:gd name="connsiteY10" fmla="*/ 381036 h 395371"/>
                <a:gd name="connsiteX11" fmla="*/ 340602 w 1081568"/>
                <a:gd name="connsiteY11" fmla="*/ 393736 h 395371"/>
                <a:gd name="connsiteX12" fmla="*/ 99302 w 1081568"/>
                <a:gd name="connsiteY12" fmla="*/ 241336 h 395371"/>
                <a:gd name="connsiteX13" fmla="*/ 10402 w 1081568"/>
                <a:gd name="connsiteY13" fmla="*/ 114336 h 395371"/>
                <a:gd name="connsiteX0" fmla="*/ 18628 w 1081466"/>
                <a:gd name="connsiteY0" fmla="*/ 122454 h 395552"/>
                <a:gd name="connsiteX1" fmla="*/ 17301 w 1081466"/>
                <a:gd name="connsiteY1" fmla="*/ 120073 h 395552"/>
                <a:gd name="connsiteX2" fmla="*/ 188202 w 1081466"/>
                <a:gd name="connsiteY2" fmla="*/ 101817 h 395552"/>
                <a:gd name="connsiteX3" fmla="*/ 404102 w 1081466"/>
                <a:gd name="connsiteY3" fmla="*/ 217 h 395552"/>
                <a:gd name="connsiteX4" fmla="*/ 518402 w 1081466"/>
                <a:gd name="connsiteY4" fmla="*/ 89117 h 395552"/>
                <a:gd name="connsiteX5" fmla="*/ 645402 w 1081466"/>
                <a:gd name="connsiteY5" fmla="*/ 217 h 395552"/>
                <a:gd name="connsiteX6" fmla="*/ 795064 w 1081466"/>
                <a:gd name="connsiteY6" fmla="*/ 66034 h 395552"/>
                <a:gd name="connsiteX7" fmla="*/ 1001002 w 1081466"/>
                <a:gd name="connsiteY7" fmla="*/ 127217 h 395552"/>
                <a:gd name="connsiteX8" fmla="*/ 1077202 w 1081466"/>
                <a:gd name="connsiteY8" fmla="*/ 127217 h 395552"/>
                <a:gd name="connsiteX9" fmla="*/ 886702 w 1081466"/>
                <a:gd name="connsiteY9" fmla="*/ 355817 h 395552"/>
                <a:gd name="connsiteX10" fmla="*/ 658102 w 1081466"/>
                <a:gd name="connsiteY10" fmla="*/ 381217 h 395552"/>
                <a:gd name="connsiteX11" fmla="*/ 340602 w 1081466"/>
                <a:gd name="connsiteY11" fmla="*/ 393917 h 395552"/>
                <a:gd name="connsiteX12" fmla="*/ 99302 w 1081466"/>
                <a:gd name="connsiteY12" fmla="*/ 241517 h 395552"/>
                <a:gd name="connsiteX13" fmla="*/ 10402 w 1081466"/>
                <a:gd name="connsiteY13" fmla="*/ 114517 h 395552"/>
                <a:gd name="connsiteX0" fmla="*/ 18628 w 1081466"/>
                <a:gd name="connsiteY0" fmla="*/ 122506 h 395604"/>
                <a:gd name="connsiteX1" fmla="*/ 17301 w 1081466"/>
                <a:gd name="connsiteY1" fmla="*/ 120125 h 395604"/>
                <a:gd name="connsiteX2" fmla="*/ 188202 w 1081466"/>
                <a:gd name="connsiteY2" fmla="*/ 101869 h 395604"/>
                <a:gd name="connsiteX3" fmla="*/ 404102 w 1081466"/>
                <a:gd name="connsiteY3" fmla="*/ 269 h 395604"/>
                <a:gd name="connsiteX4" fmla="*/ 548288 w 1081466"/>
                <a:gd name="connsiteY4" fmla="*/ 92054 h 395604"/>
                <a:gd name="connsiteX5" fmla="*/ 645402 w 1081466"/>
                <a:gd name="connsiteY5" fmla="*/ 269 h 395604"/>
                <a:gd name="connsiteX6" fmla="*/ 795064 w 1081466"/>
                <a:gd name="connsiteY6" fmla="*/ 66086 h 395604"/>
                <a:gd name="connsiteX7" fmla="*/ 1001002 w 1081466"/>
                <a:gd name="connsiteY7" fmla="*/ 127269 h 395604"/>
                <a:gd name="connsiteX8" fmla="*/ 1077202 w 1081466"/>
                <a:gd name="connsiteY8" fmla="*/ 127269 h 395604"/>
                <a:gd name="connsiteX9" fmla="*/ 886702 w 1081466"/>
                <a:gd name="connsiteY9" fmla="*/ 355869 h 395604"/>
                <a:gd name="connsiteX10" fmla="*/ 658102 w 1081466"/>
                <a:gd name="connsiteY10" fmla="*/ 381269 h 395604"/>
                <a:gd name="connsiteX11" fmla="*/ 340602 w 1081466"/>
                <a:gd name="connsiteY11" fmla="*/ 393969 h 395604"/>
                <a:gd name="connsiteX12" fmla="*/ 99302 w 1081466"/>
                <a:gd name="connsiteY12" fmla="*/ 241569 h 395604"/>
                <a:gd name="connsiteX13" fmla="*/ 10402 w 1081466"/>
                <a:gd name="connsiteY13" fmla="*/ 114569 h 395604"/>
                <a:gd name="connsiteX0" fmla="*/ 18628 w 1081466"/>
                <a:gd name="connsiteY0" fmla="*/ 122348 h 395446"/>
                <a:gd name="connsiteX1" fmla="*/ 17301 w 1081466"/>
                <a:gd name="connsiteY1" fmla="*/ 119967 h 395446"/>
                <a:gd name="connsiteX2" fmla="*/ 188202 w 1081466"/>
                <a:gd name="connsiteY2" fmla="*/ 101711 h 395446"/>
                <a:gd name="connsiteX3" fmla="*/ 404102 w 1081466"/>
                <a:gd name="connsiteY3" fmla="*/ 111 h 395446"/>
                <a:gd name="connsiteX4" fmla="*/ 538325 w 1081466"/>
                <a:gd name="connsiteY4" fmla="*/ 80354 h 395446"/>
                <a:gd name="connsiteX5" fmla="*/ 645402 w 1081466"/>
                <a:gd name="connsiteY5" fmla="*/ 111 h 395446"/>
                <a:gd name="connsiteX6" fmla="*/ 795064 w 1081466"/>
                <a:gd name="connsiteY6" fmla="*/ 65928 h 395446"/>
                <a:gd name="connsiteX7" fmla="*/ 1001002 w 1081466"/>
                <a:gd name="connsiteY7" fmla="*/ 127111 h 395446"/>
                <a:gd name="connsiteX8" fmla="*/ 1077202 w 1081466"/>
                <a:gd name="connsiteY8" fmla="*/ 127111 h 395446"/>
                <a:gd name="connsiteX9" fmla="*/ 886702 w 1081466"/>
                <a:gd name="connsiteY9" fmla="*/ 355711 h 395446"/>
                <a:gd name="connsiteX10" fmla="*/ 658102 w 1081466"/>
                <a:gd name="connsiteY10" fmla="*/ 381111 h 395446"/>
                <a:gd name="connsiteX11" fmla="*/ 340602 w 1081466"/>
                <a:gd name="connsiteY11" fmla="*/ 393811 h 395446"/>
                <a:gd name="connsiteX12" fmla="*/ 99302 w 1081466"/>
                <a:gd name="connsiteY12" fmla="*/ 241411 h 395446"/>
                <a:gd name="connsiteX13" fmla="*/ 10402 w 1081466"/>
                <a:gd name="connsiteY13" fmla="*/ 114411 h 395446"/>
                <a:gd name="connsiteX0" fmla="*/ 18628 w 1081466"/>
                <a:gd name="connsiteY0" fmla="*/ 122348 h 395446"/>
                <a:gd name="connsiteX1" fmla="*/ 17301 w 1081466"/>
                <a:gd name="connsiteY1" fmla="*/ 119967 h 395446"/>
                <a:gd name="connsiteX2" fmla="*/ 188202 w 1081466"/>
                <a:gd name="connsiteY2" fmla="*/ 101711 h 395446"/>
                <a:gd name="connsiteX3" fmla="*/ 404102 w 1081466"/>
                <a:gd name="connsiteY3" fmla="*/ 111 h 395446"/>
                <a:gd name="connsiteX4" fmla="*/ 538325 w 1081466"/>
                <a:gd name="connsiteY4" fmla="*/ 80354 h 395446"/>
                <a:gd name="connsiteX5" fmla="*/ 659348 w 1081466"/>
                <a:gd name="connsiteY5" fmla="*/ 111 h 395446"/>
                <a:gd name="connsiteX6" fmla="*/ 795064 w 1081466"/>
                <a:gd name="connsiteY6" fmla="*/ 65928 h 395446"/>
                <a:gd name="connsiteX7" fmla="*/ 1001002 w 1081466"/>
                <a:gd name="connsiteY7" fmla="*/ 127111 h 395446"/>
                <a:gd name="connsiteX8" fmla="*/ 1077202 w 1081466"/>
                <a:gd name="connsiteY8" fmla="*/ 127111 h 395446"/>
                <a:gd name="connsiteX9" fmla="*/ 886702 w 1081466"/>
                <a:gd name="connsiteY9" fmla="*/ 355711 h 395446"/>
                <a:gd name="connsiteX10" fmla="*/ 658102 w 1081466"/>
                <a:gd name="connsiteY10" fmla="*/ 381111 h 395446"/>
                <a:gd name="connsiteX11" fmla="*/ 340602 w 1081466"/>
                <a:gd name="connsiteY11" fmla="*/ 393811 h 395446"/>
                <a:gd name="connsiteX12" fmla="*/ 99302 w 1081466"/>
                <a:gd name="connsiteY12" fmla="*/ 241411 h 395446"/>
                <a:gd name="connsiteX13" fmla="*/ 10402 w 1081466"/>
                <a:gd name="connsiteY13" fmla="*/ 114411 h 3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1466" h="395446">
                  <a:moveTo>
                    <a:pt x="18628" y="122348"/>
                  </a:moveTo>
                  <a:cubicBezTo>
                    <a:pt x="19735" y="122348"/>
                    <a:pt x="-22916" y="124200"/>
                    <a:pt x="17301" y="119967"/>
                  </a:cubicBezTo>
                  <a:cubicBezTo>
                    <a:pt x="57518" y="115734"/>
                    <a:pt x="123735" y="121687"/>
                    <a:pt x="188202" y="101711"/>
                  </a:cubicBezTo>
                  <a:cubicBezTo>
                    <a:pt x="252669" y="81735"/>
                    <a:pt x="345748" y="3670"/>
                    <a:pt x="404102" y="111"/>
                  </a:cubicBezTo>
                  <a:cubicBezTo>
                    <a:pt x="462456" y="-3448"/>
                    <a:pt x="495784" y="80354"/>
                    <a:pt x="538325" y="80354"/>
                  </a:cubicBezTo>
                  <a:cubicBezTo>
                    <a:pt x="580866" y="80354"/>
                    <a:pt x="616558" y="2515"/>
                    <a:pt x="659348" y="111"/>
                  </a:cubicBezTo>
                  <a:cubicBezTo>
                    <a:pt x="702138" y="-2293"/>
                    <a:pt x="738122" y="44761"/>
                    <a:pt x="795064" y="65928"/>
                  </a:cubicBezTo>
                  <a:cubicBezTo>
                    <a:pt x="852006" y="87095"/>
                    <a:pt x="953979" y="116914"/>
                    <a:pt x="1001002" y="127111"/>
                  </a:cubicBezTo>
                  <a:cubicBezTo>
                    <a:pt x="1048025" y="137308"/>
                    <a:pt x="1096252" y="89011"/>
                    <a:pt x="1077202" y="127111"/>
                  </a:cubicBezTo>
                  <a:cubicBezTo>
                    <a:pt x="1058152" y="165211"/>
                    <a:pt x="956552" y="313378"/>
                    <a:pt x="886702" y="355711"/>
                  </a:cubicBezTo>
                  <a:cubicBezTo>
                    <a:pt x="816852" y="398044"/>
                    <a:pt x="749119" y="374761"/>
                    <a:pt x="658102" y="381111"/>
                  </a:cubicBezTo>
                  <a:cubicBezTo>
                    <a:pt x="567085" y="387461"/>
                    <a:pt x="439713" y="376613"/>
                    <a:pt x="340602" y="393811"/>
                  </a:cubicBezTo>
                  <a:cubicBezTo>
                    <a:pt x="241491" y="411009"/>
                    <a:pt x="154335" y="287978"/>
                    <a:pt x="99302" y="241411"/>
                  </a:cubicBezTo>
                  <a:cubicBezTo>
                    <a:pt x="44269" y="194844"/>
                    <a:pt x="27335" y="154627"/>
                    <a:pt x="10402" y="114411"/>
                  </a:cubicBezTo>
                </a:path>
              </a:pathLst>
            </a:custGeom>
            <a:solidFill>
              <a:srgbClr val="DF645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  <p:sp>
          <p:nvSpPr>
            <p:cNvPr id="49" name="48 Forma libre"/>
            <p:cNvSpPr/>
            <p:nvPr/>
          </p:nvSpPr>
          <p:spPr>
            <a:xfrm>
              <a:off x="4195763" y="3731419"/>
              <a:ext cx="1254918" cy="86231"/>
            </a:xfrm>
            <a:custGeom>
              <a:avLst/>
              <a:gdLst>
                <a:gd name="connsiteX0" fmla="*/ 0 w 1254918"/>
                <a:gd name="connsiteY0" fmla="*/ 11906 h 86162"/>
                <a:gd name="connsiteX1" fmla="*/ 147637 w 1254918"/>
                <a:gd name="connsiteY1" fmla="*/ 52387 h 86162"/>
                <a:gd name="connsiteX2" fmla="*/ 364331 w 1254918"/>
                <a:gd name="connsiteY2" fmla="*/ 76200 h 86162"/>
                <a:gd name="connsiteX3" fmla="*/ 545306 w 1254918"/>
                <a:gd name="connsiteY3" fmla="*/ 64294 h 86162"/>
                <a:gd name="connsiteX4" fmla="*/ 666750 w 1254918"/>
                <a:gd name="connsiteY4" fmla="*/ 61912 h 86162"/>
                <a:gd name="connsiteX5" fmla="*/ 771525 w 1254918"/>
                <a:gd name="connsiteY5" fmla="*/ 76200 h 86162"/>
                <a:gd name="connsiteX6" fmla="*/ 912018 w 1254918"/>
                <a:gd name="connsiteY6" fmla="*/ 85725 h 86162"/>
                <a:gd name="connsiteX7" fmla="*/ 1076325 w 1254918"/>
                <a:gd name="connsiteY7" fmla="*/ 61912 h 86162"/>
                <a:gd name="connsiteX8" fmla="*/ 1254918 w 1254918"/>
                <a:gd name="connsiteY8" fmla="*/ 0 h 86162"/>
                <a:gd name="connsiteX0" fmla="*/ 0 w 1254918"/>
                <a:gd name="connsiteY0" fmla="*/ 11906 h 86231"/>
                <a:gd name="connsiteX1" fmla="*/ 147637 w 1254918"/>
                <a:gd name="connsiteY1" fmla="*/ 52387 h 86231"/>
                <a:gd name="connsiteX2" fmla="*/ 364331 w 1254918"/>
                <a:gd name="connsiteY2" fmla="*/ 76200 h 86231"/>
                <a:gd name="connsiteX3" fmla="*/ 545306 w 1254918"/>
                <a:gd name="connsiteY3" fmla="*/ 64294 h 86231"/>
                <a:gd name="connsiteX4" fmla="*/ 640556 w 1254918"/>
                <a:gd name="connsiteY4" fmla="*/ 53256 h 86231"/>
                <a:gd name="connsiteX5" fmla="*/ 771525 w 1254918"/>
                <a:gd name="connsiteY5" fmla="*/ 76200 h 86231"/>
                <a:gd name="connsiteX6" fmla="*/ 912018 w 1254918"/>
                <a:gd name="connsiteY6" fmla="*/ 85725 h 86231"/>
                <a:gd name="connsiteX7" fmla="*/ 1076325 w 1254918"/>
                <a:gd name="connsiteY7" fmla="*/ 61912 h 86231"/>
                <a:gd name="connsiteX8" fmla="*/ 1254918 w 1254918"/>
                <a:gd name="connsiteY8" fmla="*/ 0 h 86231"/>
                <a:gd name="connsiteX0" fmla="*/ 0 w 1254918"/>
                <a:gd name="connsiteY0" fmla="*/ 11906 h 86231"/>
                <a:gd name="connsiteX1" fmla="*/ 147637 w 1254918"/>
                <a:gd name="connsiteY1" fmla="*/ 52387 h 86231"/>
                <a:gd name="connsiteX2" fmla="*/ 364331 w 1254918"/>
                <a:gd name="connsiteY2" fmla="*/ 76200 h 86231"/>
                <a:gd name="connsiteX3" fmla="*/ 545306 w 1254918"/>
                <a:gd name="connsiteY3" fmla="*/ 64294 h 86231"/>
                <a:gd name="connsiteX4" fmla="*/ 511968 w 1254918"/>
                <a:gd name="connsiteY4" fmla="*/ 72554 h 86231"/>
                <a:gd name="connsiteX5" fmla="*/ 640556 w 1254918"/>
                <a:gd name="connsiteY5" fmla="*/ 53256 h 86231"/>
                <a:gd name="connsiteX6" fmla="*/ 771525 w 1254918"/>
                <a:gd name="connsiteY6" fmla="*/ 76200 h 86231"/>
                <a:gd name="connsiteX7" fmla="*/ 912018 w 1254918"/>
                <a:gd name="connsiteY7" fmla="*/ 85725 h 86231"/>
                <a:gd name="connsiteX8" fmla="*/ 1076325 w 1254918"/>
                <a:gd name="connsiteY8" fmla="*/ 61912 h 86231"/>
                <a:gd name="connsiteX9" fmla="*/ 1254918 w 1254918"/>
                <a:gd name="connsiteY9" fmla="*/ 0 h 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4918" h="86231">
                  <a:moveTo>
                    <a:pt x="0" y="11906"/>
                  </a:moveTo>
                  <a:cubicBezTo>
                    <a:pt x="43457" y="26788"/>
                    <a:pt x="86915" y="41671"/>
                    <a:pt x="147637" y="52387"/>
                  </a:cubicBezTo>
                  <a:cubicBezTo>
                    <a:pt x="208359" y="63103"/>
                    <a:pt x="298053" y="74216"/>
                    <a:pt x="364331" y="76200"/>
                  </a:cubicBezTo>
                  <a:cubicBezTo>
                    <a:pt x="430609" y="78184"/>
                    <a:pt x="520700" y="64902"/>
                    <a:pt x="545306" y="64294"/>
                  </a:cubicBezTo>
                  <a:cubicBezTo>
                    <a:pt x="569912" y="63686"/>
                    <a:pt x="496093" y="74394"/>
                    <a:pt x="511968" y="72554"/>
                  </a:cubicBezTo>
                  <a:cubicBezTo>
                    <a:pt x="527843" y="70714"/>
                    <a:pt x="597297" y="52648"/>
                    <a:pt x="640556" y="53256"/>
                  </a:cubicBezTo>
                  <a:cubicBezTo>
                    <a:pt x="683815" y="53864"/>
                    <a:pt x="726281" y="70788"/>
                    <a:pt x="771525" y="76200"/>
                  </a:cubicBezTo>
                  <a:cubicBezTo>
                    <a:pt x="816769" y="81612"/>
                    <a:pt x="861218" y="88106"/>
                    <a:pt x="912018" y="85725"/>
                  </a:cubicBezTo>
                  <a:cubicBezTo>
                    <a:pt x="962818" y="83344"/>
                    <a:pt x="1019175" y="76200"/>
                    <a:pt x="1076325" y="61912"/>
                  </a:cubicBezTo>
                  <a:cubicBezTo>
                    <a:pt x="1133475" y="47625"/>
                    <a:pt x="1194196" y="23812"/>
                    <a:pt x="125491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</p:grpSp>
      <p:sp>
        <p:nvSpPr>
          <p:cNvPr id="105" name="104 Rectángulo redondeado"/>
          <p:cNvSpPr/>
          <p:nvPr/>
        </p:nvSpPr>
        <p:spPr>
          <a:xfrm>
            <a:off x="6408204" y="2165637"/>
            <a:ext cx="1296143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117 Rectángulo redondeado"/>
          <p:cNvSpPr/>
          <p:nvPr/>
        </p:nvSpPr>
        <p:spPr>
          <a:xfrm>
            <a:off x="6408205" y="2772551"/>
            <a:ext cx="1296143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121 Rectángulo redondeado"/>
          <p:cNvSpPr/>
          <p:nvPr/>
        </p:nvSpPr>
        <p:spPr>
          <a:xfrm>
            <a:off x="1449729" y="2148308"/>
            <a:ext cx="1607129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2" name="131 Conector recto de flecha"/>
          <p:cNvCxnSpPr/>
          <p:nvPr/>
        </p:nvCxnSpPr>
        <p:spPr>
          <a:xfrm flipV="1">
            <a:off x="3061322" y="2225579"/>
            <a:ext cx="1645695" cy="66130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132 Rectángulo redondeado"/>
          <p:cNvSpPr/>
          <p:nvPr/>
        </p:nvSpPr>
        <p:spPr>
          <a:xfrm>
            <a:off x="1439431" y="2772552"/>
            <a:ext cx="1607129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nose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39430" y="269938"/>
            <a:ext cx="264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err="1"/>
              <a:t>Where</a:t>
            </a:r>
            <a:r>
              <a:rPr lang="es-ES_tradnl" sz="1800" b="1" dirty="0"/>
              <a:t> </a:t>
            </a:r>
            <a:r>
              <a:rPr lang="es-ES_tradnl" sz="1800" b="1" dirty="0" err="1"/>
              <a:t>is</a:t>
            </a:r>
            <a:r>
              <a:rPr lang="es-ES_tradnl" sz="1800" b="1" dirty="0"/>
              <a:t> </a:t>
            </a:r>
            <a:r>
              <a:rPr lang="es-ES_tradnl" sz="1800" b="1" dirty="0" err="1"/>
              <a:t>the</a:t>
            </a:r>
            <a:r>
              <a:rPr lang="es-ES_tradnl" sz="1800" b="1" dirty="0"/>
              <a:t> mosquito?</a:t>
            </a:r>
            <a:endParaRPr lang="es-ES" sz="18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5759910" y="273446"/>
            <a:ext cx="205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err="1"/>
              <a:t>It’s</a:t>
            </a:r>
            <a:r>
              <a:rPr lang="es-ES_tradnl" sz="1800" b="1" dirty="0"/>
              <a:t> </a:t>
            </a:r>
            <a:r>
              <a:rPr lang="es-ES_tradnl" sz="1800" b="1" dirty="0" err="1"/>
              <a:t>on</a:t>
            </a:r>
            <a:r>
              <a:rPr lang="es-ES_tradnl" sz="1800" b="1" dirty="0"/>
              <a:t> </a:t>
            </a:r>
            <a:r>
              <a:rPr lang="es-ES_tradnl" sz="1800" b="1" dirty="0" err="1"/>
              <a:t>the</a:t>
            </a:r>
            <a:r>
              <a:rPr lang="es-ES_tradnl" sz="1800" b="1" dirty="0"/>
              <a:t> …</a:t>
            </a:r>
            <a:endParaRPr lang="es-ES" sz="18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462" y="4353948"/>
            <a:ext cx="340479" cy="319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56 Grupo"/>
          <p:cNvGrpSpPr/>
          <p:nvPr/>
        </p:nvGrpSpPr>
        <p:grpSpPr>
          <a:xfrm>
            <a:off x="3977934" y="1491630"/>
            <a:ext cx="1543357" cy="356742"/>
            <a:chOff x="3779912" y="1988840"/>
            <a:chExt cx="2057809" cy="475656"/>
          </a:xfrm>
        </p:grpSpPr>
        <p:sp>
          <p:nvSpPr>
            <p:cNvPr id="58" name="3 Luna"/>
            <p:cNvSpPr/>
            <p:nvPr/>
          </p:nvSpPr>
          <p:spPr>
            <a:xfrm rot="5400000">
              <a:off x="5217986" y="1838341"/>
              <a:ext cx="465388" cy="774083"/>
            </a:xfrm>
            <a:custGeom>
              <a:avLst/>
              <a:gdLst>
                <a:gd name="connsiteX0" fmla="*/ 851495 w 851495"/>
                <a:gd name="connsiteY0" fmla="*/ 1944215 h 1944215"/>
                <a:gd name="connsiteX1" fmla="*/ 0 w 851495"/>
                <a:gd name="connsiteY1" fmla="*/ 972107 h 1944215"/>
                <a:gd name="connsiteX2" fmla="*/ 851495 w 851495"/>
                <a:gd name="connsiteY2" fmla="*/ -1 h 1944215"/>
                <a:gd name="connsiteX3" fmla="*/ 851495 w 851495"/>
                <a:gd name="connsiteY3" fmla="*/ 1944213 h 1944215"/>
                <a:gd name="connsiteX4" fmla="*/ 851495 w 851495"/>
                <a:gd name="connsiteY4" fmla="*/ 1944215 h 1944215"/>
                <a:gd name="connsiteX0" fmla="*/ 851495 w 993204"/>
                <a:gd name="connsiteY0" fmla="*/ 1944216 h 1944216"/>
                <a:gd name="connsiteX1" fmla="*/ 0 w 993204"/>
                <a:gd name="connsiteY1" fmla="*/ 972108 h 1944216"/>
                <a:gd name="connsiteX2" fmla="*/ 851495 w 993204"/>
                <a:gd name="connsiteY2" fmla="*/ 0 h 1944216"/>
                <a:gd name="connsiteX3" fmla="*/ 851495 w 993204"/>
                <a:gd name="connsiteY3" fmla="*/ 1944214 h 1944216"/>
                <a:gd name="connsiteX4" fmla="*/ 851495 w 993204"/>
                <a:gd name="connsiteY4" fmla="*/ 1944216 h 1944216"/>
                <a:gd name="connsiteX0" fmla="*/ 851495 w 1069842"/>
                <a:gd name="connsiteY0" fmla="*/ 1944216 h 1944216"/>
                <a:gd name="connsiteX1" fmla="*/ 0 w 1069842"/>
                <a:gd name="connsiteY1" fmla="*/ 972108 h 1944216"/>
                <a:gd name="connsiteX2" fmla="*/ 851495 w 1069842"/>
                <a:gd name="connsiteY2" fmla="*/ 0 h 1944216"/>
                <a:gd name="connsiteX3" fmla="*/ 851495 w 1069842"/>
                <a:gd name="connsiteY3" fmla="*/ 1944214 h 1944216"/>
                <a:gd name="connsiteX4" fmla="*/ 851495 w 1069842"/>
                <a:gd name="connsiteY4" fmla="*/ 1944216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842" h="1944216">
                  <a:moveTo>
                    <a:pt x="851495" y="1944216"/>
                  </a:moveTo>
                  <a:cubicBezTo>
                    <a:pt x="381227" y="1944216"/>
                    <a:pt x="0" y="1508988"/>
                    <a:pt x="0" y="972108"/>
                  </a:cubicBezTo>
                  <a:cubicBezTo>
                    <a:pt x="0" y="435228"/>
                    <a:pt x="381227" y="0"/>
                    <a:pt x="851495" y="0"/>
                  </a:cubicBezTo>
                  <a:cubicBezTo>
                    <a:pt x="1407268" y="1789026"/>
                    <a:pt x="709579" y="1306269"/>
                    <a:pt x="851495" y="1944214"/>
                  </a:cubicBezTo>
                  <a:lnTo>
                    <a:pt x="851495" y="194421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  <p:grpSp>
          <p:nvGrpSpPr>
            <p:cNvPr id="59" name="58 Grupo"/>
            <p:cNvGrpSpPr/>
            <p:nvPr/>
          </p:nvGrpSpPr>
          <p:grpSpPr>
            <a:xfrm>
              <a:off x="5148064" y="2225382"/>
              <a:ext cx="304229" cy="208210"/>
              <a:chOff x="5305993" y="2225382"/>
              <a:chExt cx="304229" cy="208210"/>
            </a:xfrm>
          </p:grpSpPr>
          <p:sp>
            <p:nvSpPr>
              <p:cNvPr id="68" name="67 Elipse"/>
              <p:cNvSpPr/>
              <p:nvPr/>
            </p:nvSpPr>
            <p:spPr>
              <a:xfrm>
                <a:off x="5305993" y="2225382"/>
                <a:ext cx="304229" cy="20821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69" name="68 Elipse"/>
              <p:cNvSpPr/>
              <p:nvPr/>
            </p:nvSpPr>
            <p:spPr>
              <a:xfrm>
                <a:off x="5378535" y="2294467"/>
                <a:ext cx="139125" cy="1391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70" name="69 Elipse"/>
              <p:cNvSpPr/>
              <p:nvPr/>
            </p:nvSpPr>
            <p:spPr>
              <a:xfrm>
                <a:off x="5387277" y="2303161"/>
                <a:ext cx="70830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</p:grpSp>
        <p:sp>
          <p:nvSpPr>
            <p:cNvPr id="60" name="59 Luna"/>
            <p:cNvSpPr/>
            <p:nvPr/>
          </p:nvSpPr>
          <p:spPr>
            <a:xfrm rot="5569956">
              <a:off x="5333145" y="1757186"/>
              <a:ext cx="249925" cy="715391"/>
            </a:xfrm>
            <a:prstGeom prst="moon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  <p:sp>
          <p:nvSpPr>
            <p:cNvPr id="62" name="3 Luna"/>
            <p:cNvSpPr/>
            <p:nvPr/>
          </p:nvSpPr>
          <p:spPr>
            <a:xfrm rot="16200000" flipH="1">
              <a:off x="3960741" y="1837774"/>
              <a:ext cx="465388" cy="788055"/>
            </a:xfrm>
            <a:custGeom>
              <a:avLst/>
              <a:gdLst>
                <a:gd name="connsiteX0" fmla="*/ 851495 w 851495"/>
                <a:gd name="connsiteY0" fmla="*/ 1944215 h 1944215"/>
                <a:gd name="connsiteX1" fmla="*/ 0 w 851495"/>
                <a:gd name="connsiteY1" fmla="*/ 972107 h 1944215"/>
                <a:gd name="connsiteX2" fmla="*/ 851495 w 851495"/>
                <a:gd name="connsiteY2" fmla="*/ -1 h 1944215"/>
                <a:gd name="connsiteX3" fmla="*/ 851495 w 851495"/>
                <a:gd name="connsiteY3" fmla="*/ 1944213 h 1944215"/>
                <a:gd name="connsiteX4" fmla="*/ 851495 w 851495"/>
                <a:gd name="connsiteY4" fmla="*/ 1944215 h 1944215"/>
                <a:gd name="connsiteX0" fmla="*/ 851495 w 993204"/>
                <a:gd name="connsiteY0" fmla="*/ 1944216 h 1944216"/>
                <a:gd name="connsiteX1" fmla="*/ 0 w 993204"/>
                <a:gd name="connsiteY1" fmla="*/ 972108 h 1944216"/>
                <a:gd name="connsiteX2" fmla="*/ 851495 w 993204"/>
                <a:gd name="connsiteY2" fmla="*/ 0 h 1944216"/>
                <a:gd name="connsiteX3" fmla="*/ 851495 w 993204"/>
                <a:gd name="connsiteY3" fmla="*/ 1944214 h 1944216"/>
                <a:gd name="connsiteX4" fmla="*/ 851495 w 993204"/>
                <a:gd name="connsiteY4" fmla="*/ 1944216 h 1944216"/>
                <a:gd name="connsiteX0" fmla="*/ 851495 w 1069842"/>
                <a:gd name="connsiteY0" fmla="*/ 1944216 h 1944216"/>
                <a:gd name="connsiteX1" fmla="*/ 0 w 1069842"/>
                <a:gd name="connsiteY1" fmla="*/ 972108 h 1944216"/>
                <a:gd name="connsiteX2" fmla="*/ 851495 w 1069842"/>
                <a:gd name="connsiteY2" fmla="*/ 0 h 1944216"/>
                <a:gd name="connsiteX3" fmla="*/ 851495 w 1069842"/>
                <a:gd name="connsiteY3" fmla="*/ 1944214 h 1944216"/>
                <a:gd name="connsiteX4" fmla="*/ 851495 w 1069842"/>
                <a:gd name="connsiteY4" fmla="*/ 1944216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842" h="1944216">
                  <a:moveTo>
                    <a:pt x="851495" y="1944216"/>
                  </a:moveTo>
                  <a:cubicBezTo>
                    <a:pt x="381227" y="1944216"/>
                    <a:pt x="0" y="1508988"/>
                    <a:pt x="0" y="972108"/>
                  </a:cubicBezTo>
                  <a:cubicBezTo>
                    <a:pt x="0" y="435228"/>
                    <a:pt x="381227" y="0"/>
                    <a:pt x="851495" y="0"/>
                  </a:cubicBezTo>
                  <a:cubicBezTo>
                    <a:pt x="1407268" y="1789026"/>
                    <a:pt x="709579" y="1306269"/>
                    <a:pt x="851495" y="1944214"/>
                  </a:cubicBezTo>
                  <a:lnTo>
                    <a:pt x="851495" y="194421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  <p:grpSp>
          <p:nvGrpSpPr>
            <p:cNvPr id="63" name="62 Grupo"/>
            <p:cNvGrpSpPr/>
            <p:nvPr/>
          </p:nvGrpSpPr>
          <p:grpSpPr>
            <a:xfrm>
              <a:off x="4153632" y="2225382"/>
              <a:ext cx="309720" cy="226736"/>
              <a:chOff x="3994373" y="2228308"/>
              <a:chExt cx="309720" cy="226736"/>
            </a:xfrm>
          </p:grpSpPr>
          <p:sp>
            <p:nvSpPr>
              <p:cNvPr id="65" name="64 Elipse"/>
              <p:cNvSpPr/>
              <p:nvPr/>
            </p:nvSpPr>
            <p:spPr>
              <a:xfrm flipH="1">
                <a:off x="3994373" y="2228308"/>
                <a:ext cx="309720" cy="22673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66" name="65 Elipse"/>
              <p:cNvSpPr/>
              <p:nvPr/>
            </p:nvSpPr>
            <p:spPr>
              <a:xfrm flipH="1">
                <a:off x="4078415" y="2312531"/>
                <a:ext cx="141636" cy="1391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67" name="66 Elipse"/>
              <p:cNvSpPr/>
              <p:nvPr/>
            </p:nvSpPr>
            <p:spPr>
              <a:xfrm flipH="1">
                <a:off x="4085927" y="2326047"/>
                <a:ext cx="72108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</p:grpSp>
        <p:sp>
          <p:nvSpPr>
            <p:cNvPr id="64" name="63 Luna"/>
            <p:cNvSpPr/>
            <p:nvPr/>
          </p:nvSpPr>
          <p:spPr>
            <a:xfrm rot="15828413" flipH="1">
              <a:off x="4019101" y="1749651"/>
              <a:ext cx="249925" cy="728304"/>
            </a:xfrm>
            <a:prstGeom prst="moon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</p:grpSp>
      <p:sp>
        <p:nvSpPr>
          <p:cNvPr id="71" name="70 Flecha derecha">
            <a:hlinkClick r:id="" action="ppaction://hlinkshowjump?jump=nextslide"/>
          </p:cNvPr>
          <p:cNvSpPr/>
          <p:nvPr/>
        </p:nvSpPr>
        <p:spPr>
          <a:xfrm>
            <a:off x="6786563" y="4291013"/>
            <a:ext cx="809625" cy="5405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531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C 0.01163 0.00324 0.02136 0.00439 0.03386 0.00555 C 0.06979 0.00486 0.10521 0.00463 0.14115 0.0037 C 0.16511 0.00301 0.1882 -0.00394 0.21302 -0.00556 C 0.23212 -0.01088 0.25191 -0.01505 0.27118 -0.02037 C 0.27761 -0.0257 0.2849 -0.02986 0.29132 -0.03519 C 0.29462 -0.04561 0.30035 -0.05371 0.29132 -0.06482 C 0.28264 -0.07547 0.27379 -0.075 0.26216 -0.07963 C 0.25382 -0.08311 0.25643 -0.0838 0.24896 -0.08889 C 0.2375 -0.09676 0.22726 -0.10348 0.21302 -0.10741 C 0.20104 -0.11459 0.19462 -0.11297 0.1816 -0.11667 C 0.16667 -0.13704 0.17535 -0.13125 0.16129 -0.13889 C 0.15625 -0.14723 0.14983 -0.15209 0.14341 -0.15926 C 0.13525 -0.16829 0.13108 -0.17824 0.12761 -0.18889 C 0.12587 -0.20348 0.12205 -0.21412 0.1165 -0.22778 C 0.11424 -0.24098 0.10677 -0.25625 0.12101 -0.26667 C 0.12483 -0.26968 0.13004 -0.27153 0.13438 -0.27408 C 0.14462 -0.27963 0.15816 -0.27801 0.17032 -0.27963 C 0.17483 -0.28033 0.18386 -0.28149 0.18386 -0.28125 C 0.2165 -0.28079 0.25486 -0.28149 0.28924 -0.27778 C 0.30139 -0.27639 0.31268 -0.27223 0.32518 -0.27037 C 0.34514 -0.26736 0.36493 -0.26598 0.38577 -0.26482 C 0.40521 -0.26204 0.42431 -0.25695 0.44393 -0.25371 C 0.47466 -0.24861 0.50677 -0.25093 0.5382 -0.25 C 0.56302 -0.24491 0.58611 -0.24885 0.61216 -0.25 C 0.62396 -0.25324 0.63629 -0.25278 0.64792 -0.25556 C 0.65261 -0.25649 0.65712 -0.25834 0.66146 -0.25926 C 0.66459 -0.25996 0.66736 -0.26042 0.67049 -0.26111 C 0.68507 -0.26852 0.70139 -0.27385 0.71528 -0.28149 C 0.72604 -0.29468 0.72032 -0.28936 0.73091 -0.29815 C 0.73907 -0.31783 0.73559 -0.32153 0.71771 -0.33149 C 0.69202 -0.34561 0.72709 -0.32894 0.70625 -0.3426 C 0.70504 -0.34352 0.69115 -0.34607 0.69063 -0.3463 C 0.67309 -0.35047 0.65469 -0.35186 0.63681 -0.35556 C 0.63316 -0.36459 0.62952 -0.3625 0.61893 -0.36482 C 0.60209 -0.37408 0.59219 -0.37454 0.57413 -0.37963 C 0.575 -0.38403 0.57361 -0.38889 0.57622 -0.3926 C 0.58091 -0.39838 0.59618 -0.40186 0.60313 -0.40556 C 0.61216 -0.41644 0.6099 -0.41991 0.6099 -0.43519 " pathEditMode="relative" rAng="0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44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AR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scen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105" grpId="0" animBg="1"/>
      <p:bldP spid="118" grpId="0" animBg="1"/>
      <p:bldP spid="122" grpId="0" animBg="1"/>
      <p:bldP spid="133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3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12" y="269938"/>
            <a:ext cx="3529292" cy="4603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Luna"/>
          <p:cNvSpPr/>
          <p:nvPr/>
        </p:nvSpPr>
        <p:spPr>
          <a:xfrm rot="16200000">
            <a:off x="4328976" y="2220711"/>
            <a:ext cx="756083" cy="1242139"/>
          </a:xfrm>
          <a:prstGeom prst="moon">
            <a:avLst>
              <a:gd name="adj" fmla="val 87500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grpSp>
        <p:nvGrpSpPr>
          <p:cNvPr id="35" name="34 Grupo"/>
          <p:cNvGrpSpPr/>
          <p:nvPr/>
        </p:nvGrpSpPr>
        <p:grpSpPr>
          <a:xfrm>
            <a:off x="4267171" y="2705027"/>
            <a:ext cx="969410" cy="244766"/>
            <a:chOff x="4165561" y="3606688"/>
            <a:chExt cx="1292547" cy="395446"/>
          </a:xfrm>
        </p:grpSpPr>
        <p:sp>
          <p:nvSpPr>
            <p:cNvPr id="48" name="47 Forma libre"/>
            <p:cNvSpPr/>
            <p:nvPr/>
          </p:nvSpPr>
          <p:spPr>
            <a:xfrm>
              <a:off x="4165561" y="3606688"/>
              <a:ext cx="1292547" cy="395446"/>
            </a:xfrm>
            <a:custGeom>
              <a:avLst/>
              <a:gdLst>
                <a:gd name="connsiteX0" fmla="*/ 0 w 1134666"/>
                <a:gd name="connsiteY0" fmla="*/ 127036 h 402523"/>
                <a:gd name="connsiteX1" fmla="*/ 241300 w 1134666"/>
                <a:gd name="connsiteY1" fmla="*/ 101636 h 402523"/>
                <a:gd name="connsiteX2" fmla="*/ 457200 w 1134666"/>
                <a:gd name="connsiteY2" fmla="*/ 36 h 402523"/>
                <a:gd name="connsiteX3" fmla="*/ 571500 w 1134666"/>
                <a:gd name="connsiteY3" fmla="*/ 88936 h 402523"/>
                <a:gd name="connsiteX4" fmla="*/ 698500 w 1134666"/>
                <a:gd name="connsiteY4" fmla="*/ 36 h 402523"/>
                <a:gd name="connsiteX5" fmla="*/ 838200 w 1134666"/>
                <a:gd name="connsiteY5" fmla="*/ 88936 h 402523"/>
                <a:gd name="connsiteX6" fmla="*/ 1054100 w 1134666"/>
                <a:gd name="connsiteY6" fmla="*/ 127036 h 402523"/>
                <a:gd name="connsiteX7" fmla="*/ 1130300 w 1134666"/>
                <a:gd name="connsiteY7" fmla="*/ 127036 h 402523"/>
                <a:gd name="connsiteX8" fmla="*/ 939800 w 1134666"/>
                <a:gd name="connsiteY8" fmla="*/ 355636 h 402523"/>
                <a:gd name="connsiteX9" fmla="*/ 711200 w 1134666"/>
                <a:gd name="connsiteY9" fmla="*/ 381036 h 402523"/>
                <a:gd name="connsiteX10" fmla="*/ 393700 w 1134666"/>
                <a:gd name="connsiteY10" fmla="*/ 393736 h 402523"/>
                <a:gd name="connsiteX11" fmla="*/ 152400 w 1134666"/>
                <a:gd name="connsiteY11" fmla="*/ 241336 h 402523"/>
                <a:gd name="connsiteX12" fmla="*/ 63500 w 1134666"/>
                <a:gd name="connsiteY12" fmla="*/ 114336 h 402523"/>
                <a:gd name="connsiteX0" fmla="*/ 0 w 1134666"/>
                <a:gd name="connsiteY0" fmla="*/ 127036 h 402523"/>
                <a:gd name="connsiteX1" fmla="*/ 70399 w 1134666"/>
                <a:gd name="connsiteY1" fmla="*/ 119892 h 402523"/>
                <a:gd name="connsiteX2" fmla="*/ 241300 w 1134666"/>
                <a:gd name="connsiteY2" fmla="*/ 101636 h 402523"/>
                <a:gd name="connsiteX3" fmla="*/ 457200 w 1134666"/>
                <a:gd name="connsiteY3" fmla="*/ 36 h 402523"/>
                <a:gd name="connsiteX4" fmla="*/ 571500 w 1134666"/>
                <a:gd name="connsiteY4" fmla="*/ 88936 h 402523"/>
                <a:gd name="connsiteX5" fmla="*/ 698500 w 1134666"/>
                <a:gd name="connsiteY5" fmla="*/ 36 h 402523"/>
                <a:gd name="connsiteX6" fmla="*/ 838200 w 1134666"/>
                <a:gd name="connsiteY6" fmla="*/ 88936 h 402523"/>
                <a:gd name="connsiteX7" fmla="*/ 1054100 w 1134666"/>
                <a:gd name="connsiteY7" fmla="*/ 127036 h 402523"/>
                <a:gd name="connsiteX8" fmla="*/ 1130300 w 1134666"/>
                <a:gd name="connsiteY8" fmla="*/ 127036 h 402523"/>
                <a:gd name="connsiteX9" fmla="*/ 939800 w 1134666"/>
                <a:gd name="connsiteY9" fmla="*/ 355636 h 402523"/>
                <a:gd name="connsiteX10" fmla="*/ 711200 w 1134666"/>
                <a:gd name="connsiteY10" fmla="*/ 381036 h 402523"/>
                <a:gd name="connsiteX11" fmla="*/ 393700 w 1134666"/>
                <a:gd name="connsiteY11" fmla="*/ 393736 h 402523"/>
                <a:gd name="connsiteX12" fmla="*/ 152400 w 1134666"/>
                <a:gd name="connsiteY12" fmla="*/ 241336 h 402523"/>
                <a:gd name="connsiteX13" fmla="*/ 63500 w 1134666"/>
                <a:gd name="connsiteY13" fmla="*/ 114336 h 402523"/>
                <a:gd name="connsiteX0" fmla="*/ 18628 w 1081568"/>
                <a:gd name="connsiteY0" fmla="*/ 122273 h 402523"/>
                <a:gd name="connsiteX1" fmla="*/ 17301 w 1081568"/>
                <a:gd name="connsiteY1" fmla="*/ 119892 h 402523"/>
                <a:gd name="connsiteX2" fmla="*/ 188202 w 1081568"/>
                <a:gd name="connsiteY2" fmla="*/ 101636 h 402523"/>
                <a:gd name="connsiteX3" fmla="*/ 404102 w 1081568"/>
                <a:gd name="connsiteY3" fmla="*/ 36 h 402523"/>
                <a:gd name="connsiteX4" fmla="*/ 518402 w 1081568"/>
                <a:gd name="connsiteY4" fmla="*/ 88936 h 402523"/>
                <a:gd name="connsiteX5" fmla="*/ 645402 w 1081568"/>
                <a:gd name="connsiteY5" fmla="*/ 36 h 402523"/>
                <a:gd name="connsiteX6" fmla="*/ 785102 w 1081568"/>
                <a:gd name="connsiteY6" fmla="*/ 88936 h 402523"/>
                <a:gd name="connsiteX7" fmla="*/ 1001002 w 1081568"/>
                <a:gd name="connsiteY7" fmla="*/ 127036 h 402523"/>
                <a:gd name="connsiteX8" fmla="*/ 1077202 w 1081568"/>
                <a:gd name="connsiteY8" fmla="*/ 127036 h 402523"/>
                <a:gd name="connsiteX9" fmla="*/ 886702 w 1081568"/>
                <a:gd name="connsiteY9" fmla="*/ 355636 h 402523"/>
                <a:gd name="connsiteX10" fmla="*/ 658102 w 1081568"/>
                <a:gd name="connsiteY10" fmla="*/ 381036 h 402523"/>
                <a:gd name="connsiteX11" fmla="*/ 340602 w 1081568"/>
                <a:gd name="connsiteY11" fmla="*/ 393736 h 402523"/>
                <a:gd name="connsiteX12" fmla="*/ 99302 w 1081568"/>
                <a:gd name="connsiteY12" fmla="*/ 241336 h 402523"/>
                <a:gd name="connsiteX13" fmla="*/ 10402 w 1081568"/>
                <a:gd name="connsiteY13" fmla="*/ 114336 h 402523"/>
                <a:gd name="connsiteX0" fmla="*/ 18628 w 1081568"/>
                <a:gd name="connsiteY0" fmla="*/ 122273 h 395371"/>
                <a:gd name="connsiteX1" fmla="*/ 17301 w 1081568"/>
                <a:gd name="connsiteY1" fmla="*/ 119892 h 395371"/>
                <a:gd name="connsiteX2" fmla="*/ 188202 w 1081568"/>
                <a:gd name="connsiteY2" fmla="*/ 101636 h 395371"/>
                <a:gd name="connsiteX3" fmla="*/ 404102 w 1081568"/>
                <a:gd name="connsiteY3" fmla="*/ 36 h 395371"/>
                <a:gd name="connsiteX4" fmla="*/ 518402 w 1081568"/>
                <a:gd name="connsiteY4" fmla="*/ 88936 h 395371"/>
                <a:gd name="connsiteX5" fmla="*/ 645402 w 1081568"/>
                <a:gd name="connsiteY5" fmla="*/ 36 h 395371"/>
                <a:gd name="connsiteX6" fmla="*/ 785102 w 1081568"/>
                <a:gd name="connsiteY6" fmla="*/ 88936 h 395371"/>
                <a:gd name="connsiteX7" fmla="*/ 1001002 w 1081568"/>
                <a:gd name="connsiteY7" fmla="*/ 127036 h 395371"/>
                <a:gd name="connsiteX8" fmla="*/ 1077202 w 1081568"/>
                <a:gd name="connsiteY8" fmla="*/ 127036 h 395371"/>
                <a:gd name="connsiteX9" fmla="*/ 886702 w 1081568"/>
                <a:gd name="connsiteY9" fmla="*/ 355636 h 395371"/>
                <a:gd name="connsiteX10" fmla="*/ 658102 w 1081568"/>
                <a:gd name="connsiteY10" fmla="*/ 381036 h 395371"/>
                <a:gd name="connsiteX11" fmla="*/ 340602 w 1081568"/>
                <a:gd name="connsiteY11" fmla="*/ 393736 h 395371"/>
                <a:gd name="connsiteX12" fmla="*/ 99302 w 1081568"/>
                <a:gd name="connsiteY12" fmla="*/ 241336 h 395371"/>
                <a:gd name="connsiteX13" fmla="*/ 10402 w 1081568"/>
                <a:gd name="connsiteY13" fmla="*/ 114336 h 395371"/>
                <a:gd name="connsiteX0" fmla="*/ 18628 w 1081466"/>
                <a:gd name="connsiteY0" fmla="*/ 122454 h 395552"/>
                <a:gd name="connsiteX1" fmla="*/ 17301 w 1081466"/>
                <a:gd name="connsiteY1" fmla="*/ 120073 h 395552"/>
                <a:gd name="connsiteX2" fmla="*/ 188202 w 1081466"/>
                <a:gd name="connsiteY2" fmla="*/ 101817 h 395552"/>
                <a:gd name="connsiteX3" fmla="*/ 404102 w 1081466"/>
                <a:gd name="connsiteY3" fmla="*/ 217 h 395552"/>
                <a:gd name="connsiteX4" fmla="*/ 518402 w 1081466"/>
                <a:gd name="connsiteY4" fmla="*/ 89117 h 395552"/>
                <a:gd name="connsiteX5" fmla="*/ 645402 w 1081466"/>
                <a:gd name="connsiteY5" fmla="*/ 217 h 395552"/>
                <a:gd name="connsiteX6" fmla="*/ 795064 w 1081466"/>
                <a:gd name="connsiteY6" fmla="*/ 66034 h 395552"/>
                <a:gd name="connsiteX7" fmla="*/ 1001002 w 1081466"/>
                <a:gd name="connsiteY7" fmla="*/ 127217 h 395552"/>
                <a:gd name="connsiteX8" fmla="*/ 1077202 w 1081466"/>
                <a:gd name="connsiteY8" fmla="*/ 127217 h 395552"/>
                <a:gd name="connsiteX9" fmla="*/ 886702 w 1081466"/>
                <a:gd name="connsiteY9" fmla="*/ 355817 h 395552"/>
                <a:gd name="connsiteX10" fmla="*/ 658102 w 1081466"/>
                <a:gd name="connsiteY10" fmla="*/ 381217 h 395552"/>
                <a:gd name="connsiteX11" fmla="*/ 340602 w 1081466"/>
                <a:gd name="connsiteY11" fmla="*/ 393917 h 395552"/>
                <a:gd name="connsiteX12" fmla="*/ 99302 w 1081466"/>
                <a:gd name="connsiteY12" fmla="*/ 241517 h 395552"/>
                <a:gd name="connsiteX13" fmla="*/ 10402 w 1081466"/>
                <a:gd name="connsiteY13" fmla="*/ 114517 h 395552"/>
                <a:gd name="connsiteX0" fmla="*/ 18628 w 1081466"/>
                <a:gd name="connsiteY0" fmla="*/ 122506 h 395604"/>
                <a:gd name="connsiteX1" fmla="*/ 17301 w 1081466"/>
                <a:gd name="connsiteY1" fmla="*/ 120125 h 395604"/>
                <a:gd name="connsiteX2" fmla="*/ 188202 w 1081466"/>
                <a:gd name="connsiteY2" fmla="*/ 101869 h 395604"/>
                <a:gd name="connsiteX3" fmla="*/ 404102 w 1081466"/>
                <a:gd name="connsiteY3" fmla="*/ 269 h 395604"/>
                <a:gd name="connsiteX4" fmla="*/ 548288 w 1081466"/>
                <a:gd name="connsiteY4" fmla="*/ 92054 h 395604"/>
                <a:gd name="connsiteX5" fmla="*/ 645402 w 1081466"/>
                <a:gd name="connsiteY5" fmla="*/ 269 h 395604"/>
                <a:gd name="connsiteX6" fmla="*/ 795064 w 1081466"/>
                <a:gd name="connsiteY6" fmla="*/ 66086 h 395604"/>
                <a:gd name="connsiteX7" fmla="*/ 1001002 w 1081466"/>
                <a:gd name="connsiteY7" fmla="*/ 127269 h 395604"/>
                <a:gd name="connsiteX8" fmla="*/ 1077202 w 1081466"/>
                <a:gd name="connsiteY8" fmla="*/ 127269 h 395604"/>
                <a:gd name="connsiteX9" fmla="*/ 886702 w 1081466"/>
                <a:gd name="connsiteY9" fmla="*/ 355869 h 395604"/>
                <a:gd name="connsiteX10" fmla="*/ 658102 w 1081466"/>
                <a:gd name="connsiteY10" fmla="*/ 381269 h 395604"/>
                <a:gd name="connsiteX11" fmla="*/ 340602 w 1081466"/>
                <a:gd name="connsiteY11" fmla="*/ 393969 h 395604"/>
                <a:gd name="connsiteX12" fmla="*/ 99302 w 1081466"/>
                <a:gd name="connsiteY12" fmla="*/ 241569 h 395604"/>
                <a:gd name="connsiteX13" fmla="*/ 10402 w 1081466"/>
                <a:gd name="connsiteY13" fmla="*/ 114569 h 395604"/>
                <a:gd name="connsiteX0" fmla="*/ 18628 w 1081466"/>
                <a:gd name="connsiteY0" fmla="*/ 122348 h 395446"/>
                <a:gd name="connsiteX1" fmla="*/ 17301 w 1081466"/>
                <a:gd name="connsiteY1" fmla="*/ 119967 h 395446"/>
                <a:gd name="connsiteX2" fmla="*/ 188202 w 1081466"/>
                <a:gd name="connsiteY2" fmla="*/ 101711 h 395446"/>
                <a:gd name="connsiteX3" fmla="*/ 404102 w 1081466"/>
                <a:gd name="connsiteY3" fmla="*/ 111 h 395446"/>
                <a:gd name="connsiteX4" fmla="*/ 538325 w 1081466"/>
                <a:gd name="connsiteY4" fmla="*/ 80354 h 395446"/>
                <a:gd name="connsiteX5" fmla="*/ 645402 w 1081466"/>
                <a:gd name="connsiteY5" fmla="*/ 111 h 395446"/>
                <a:gd name="connsiteX6" fmla="*/ 795064 w 1081466"/>
                <a:gd name="connsiteY6" fmla="*/ 65928 h 395446"/>
                <a:gd name="connsiteX7" fmla="*/ 1001002 w 1081466"/>
                <a:gd name="connsiteY7" fmla="*/ 127111 h 395446"/>
                <a:gd name="connsiteX8" fmla="*/ 1077202 w 1081466"/>
                <a:gd name="connsiteY8" fmla="*/ 127111 h 395446"/>
                <a:gd name="connsiteX9" fmla="*/ 886702 w 1081466"/>
                <a:gd name="connsiteY9" fmla="*/ 355711 h 395446"/>
                <a:gd name="connsiteX10" fmla="*/ 658102 w 1081466"/>
                <a:gd name="connsiteY10" fmla="*/ 381111 h 395446"/>
                <a:gd name="connsiteX11" fmla="*/ 340602 w 1081466"/>
                <a:gd name="connsiteY11" fmla="*/ 393811 h 395446"/>
                <a:gd name="connsiteX12" fmla="*/ 99302 w 1081466"/>
                <a:gd name="connsiteY12" fmla="*/ 241411 h 395446"/>
                <a:gd name="connsiteX13" fmla="*/ 10402 w 1081466"/>
                <a:gd name="connsiteY13" fmla="*/ 114411 h 395446"/>
                <a:gd name="connsiteX0" fmla="*/ 18628 w 1081466"/>
                <a:gd name="connsiteY0" fmla="*/ 122348 h 395446"/>
                <a:gd name="connsiteX1" fmla="*/ 17301 w 1081466"/>
                <a:gd name="connsiteY1" fmla="*/ 119967 h 395446"/>
                <a:gd name="connsiteX2" fmla="*/ 188202 w 1081466"/>
                <a:gd name="connsiteY2" fmla="*/ 101711 h 395446"/>
                <a:gd name="connsiteX3" fmla="*/ 404102 w 1081466"/>
                <a:gd name="connsiteY3" fmla="*/ 111 h 395446"/>
                <a:gd name="connsiteX4" fmla="*/ 538325 w 1081466"/>
                <a:gd name="connsiteY4" fmla="*/ 80354 h 395446"/>
                <a:gd name="connsiteX5" fmla="*/ 659348 w 1081466"/>
                <a:gd name="connsiteY5" fmla="*/ 111 h 395446"/>
                <a:gd name="connsiteX6" fmla="*/ 795064 w 1081466"/>
                <a:gd name="connsiteY6" fmla="*/ 65928 h 395446"/>
                <a:gd name="connsiteX7" fmla="*/ 1001002 w 1081466"/>
                <a:gd name="connsiteY7" fmla="*/ 127111 h 395446"/>
                <a:gd name="connsiteX8" fmla="*/ 1077202 w 1081466"/>
                <a:gd name="connsiteY8" fmla="*/ 127111 h 395446"/>
                <a:gd name="connsiteX9" fmla="*/ 886702 w 1081466"/>
                <a:gd name="connsiteY9" fmla="*/ 355711 h 395446"/>
                <a:gd name="connsiteX10" fmla="*/ 658102 w 1081466"/>
                <a:gd name="connsiteY10" fmla="*/ 381111 h 395446"/>
                <a:gd name="connsiteX11" fmla="*/ 340602 w 1081466"/>
                <a:gd name="connsiteY11" fmla="*/ 393811 h 395446"/>
                <a:gd name="connsiteX12" fmla="*/ 99302 w 1081466"/>
                <a:gd name="connsiteY12" fmla="*/ 241411 h 395446"/>
                <a:gd name="connsiteX13" fmla="*/ 10402 w 1081466"/>
                <a:gd name="connsiteY13" fmla="*/ 114411 h 3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1466" h="395446">
                  <a:moveTo>
                    <a:pt x="18628" y="122348"/>
                  </a:moveTo>
                  <a:cubicBezTo>
                    <a:pt x="19735" y="122348"/>
                    <a:pt x="-22916" y="124200"/>
                    <a:pt x="17301" y="119967"/>
                  </a:cubicBezTo>
                  <a:cubicBezTo>
                    <a:pt x="57518" y="115734"/>
                    <a:pt x="123735" y="121687"/>
                    <a:pt x="188202" y="101711"/>
                  </a:cubicBezTo>
                  <a:cubicBezTo>
                    <a:pt x="252669" y="81735"/>
                    <a:pt x="345748" y="3670"/>
                    <a:pt x="404102" y="111"/>
                  </a:cubicBezTo>
                  <a:cubicBezTo>
                    <a:pt x="462456" y="-3448"/>
                    <a:pt x="495784" y="80354"/>
                    <a:pt x="538325" y="80354"/>
                  </a:cubicBezTo>
                  <a:cubicBezTo>
                    <a:pt x="580866" y="80354"/>
                    <a:pt x="616558" y="2515"/>
                    <a:pt x="659348" y="111"/>
                  </a:cubicBezTo>
                  <a:cubicBezTo>
                    <a:pt x="702138" y="-2293"/>
                    <a:pt x="738122" y="44761"/>
                    <a:pt x="795064" y="65928"/>
                  </a:cubicBezTo>
                  <a:cubicBezTo>
                    <a:pt x="852006" y="87095"/>
                    <a:pt x="953979" y="116914"/>
                    <a:pt x="1001002" y="127111"/>
                  </a:cubicBezTo>
                  <a:cubicBezTo>
                    <a:pt x="1048025" y="137308"/>
                    <a:pt x="1096252" y="89011"/>
                    <a:pt x="1077202" y="127111"/>
                  </a:cubicBezTo>
                  <a:cubicBezTo>
                    <a:pt x="1058152" y="165211"/>
                    <a:pt x="956552" y="313378"/>
                    <a:pt x="886702" y="355711"/>
                  </a:cubicBezTo>
                  <a:cubicBezTo>
                    <a:pt x="816852" y="398044"/>
                    <a:pt x="749119" y="374761"/>
                    <a:pt x="658102" y="381111"/>
                  </a:cubicBezTo>
                  <a:cubicBezTo>
                    <a:pt x="567085" y="387461"/>
                    <a:pt x="439713" y="376613"/>
                    <a:pt x="340602" y="393811"/>
                  </a:cubicBezTo>
                  <a:cubicBezTo>
                    <a:pt x="241491" y="411009"/>
                    <a:pt x="154335" y="287978"/>
                    <a:pt x="99302" y="241411"/>
                  </a:cubicBezTo>
                  <a:cubicBezTo>
                    <a:pt x="44269" y="194844"/>
                    <a:pt x="27335" y="154627"/>
                    <a:pt x="10402" y="114411"/>
                  </a:cubicBezTo>
                </a:path>
              </a:pathLst>
            </a:custGeom>
            <a:solidFill>
              <a:srgbClr val="DF645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  <p:sp>
          <p:nvSpPr>
            <p:cNvPr id="49" name="48 Forma libre"/>
            <p:cNvSpPr/>
            <p:nvPr/>
          </p:nvSpPr>
          <p:spPr>
            <a:xfrm>
              <a:off x="4195763" y="3731419"/>
              <a:ext cx="1254918" cy="86231"/>
            </a:xfrm>
            <a:custGeom>
              <a:avLst/>
              <a:gdLst>
                <a:gd name="connsiteX0" fmla="*/ 0 w 1254918"/>
                <a:gd name="connsiteY0" fmla="*/ 11906 h 86162"/>
                <a:gd name="connsiteX1" fmla="*/ 147637 w 1254918"/>
                <a:gd name="connsiteY1" fmla="*/ 52387 h 86162"/>
                <a:gd name="connsiteX2" fmla="*/ 364331 w 1254918"/>
                <a:gd name="connsiteY2" fmla="*/ 76200 h 86162"/>
                <a:gd name="connsiteX3" fmla="*/ 545306 w 1254918"/>
                <a:gd name="connsiteY3" fmla="*/ 64294 h 86162"/>
                <a:gd name="connsiteX4" fmla="*/ 666750 w 1254918"/>
                <a:gd name="connsiteY4" fmla="*/ 61912 h 86162"/>
                <a:gd name="connsiteX5" fmla="*/ 771525 w 1254918"/>
                <a:gd name="connsiteY5" fmla="*/ 76200 h 86162"/>
                <a:gd name="connsiteX6" fmla="*/ 912018 w 1254918"/>
                <a:gd name="connsiteY6" fmla="*/ 85725 h 86162"/>
                <a:gd name="connsiteX7" fmla="*/ 1076325 w 1254918"/>
                <a:gd name="connsiteY7" fmla="*/ 61912 h 86162"/>
                <a:gd name="connsiteX8" fmla="*/ 1254918 w 1254918"/>
                <a:gd name="connsiteY8" fmla="*/ 0 h 86162"/>
                <a:gd name="connsiteX0" fmla="*/ 0 w 1254918"/>
                <a:gd name="connsiteY0" fmla="*/ 11906 h 86231"/>
                <a:gd name="connsiteX1" fmla="*/ 147637 w 1254918"/>
                <a:gd name="connsiteY1" fmla="*/ 52387 h 86231"/>
                <a:gd name="connsiteX2" fmla="*/ 364331 w 1254918"/>
                <a:gd name="connsiteY2" fmla="*/ 76200 h 86231"/>
                <a:gd name="connsiteX3" fmla="*/ 545306 w 1254918"/>
                <a:gd name="connsiteY3" fmla="*/ 64294 h 86231"/>
                <a:gd name="connsiteX4" fmla="*/ 640556 w 1254918"/>
                <a:gd name="connsiteY4" fmla="*/ 53256 h 86231"/>
                <a:gd name="connsiteX5" fmla="*/ 771525 w 1254918"/>
                <a:gd name="connsiteY5" fmla="*/ 76200 h 86231"/>
                <a:gd name="connsiteX6" fmla="*/ 912018 w 1254918"/>
                <a:gd name="connsiteY6" fmla="*/ 85725 h 86231"/>
                <a:gd name="connsiteX7" fmla="*/ 1076325 w 1254918"/>
                <a:gd name="connsiteY7" fmla="*/ 61912 h 86231"/>
                <a:gd name="connsiteX8" fmla="*/ 1254918 w 1254918"/>
                <a:gd name="connsiteY8" fmla="*/ 0 h 86231"/>
                <a:gd name="connsiteX0" fmla="*/ 0 w 1254918"/>
                <a:gd name="connsiteY0" fmla="*/ 11906 h 86231"/>
                <a:gd name="connsiteX1" fmla="*/ 147637 w 1254918"/>
                <a:gd name="connsiteY1" fmla="*/ 52387 h 86231"/>
                <a:gd name="connsiteX2" fmla="*/ 364331 w 1254918"/>
                <a:gd name="connsiteY2" fmla="*/ 76200 h 86231"/>
                <a:gd name="connsiteX3" fmla="*/ 545306 w 1254918"/>
                <a:gd name="connsiteY3" fmla="*/ 64294 h 86231"/>
                <a:gd name="connsiteX4" fmla="*/ 511968 w 1254918"/>
                <a:gd name="connsiteY4" fmla="*/ 72554 h 86231"/>
                <a:gd name="connsiteX5" fmla="*/ 640556 w 1254918"/>
                <a:gd name="connsiteY5" fmla="*/ 53256 h 86231"/>
                <a:gd name="connsiteX6" fmla="*/ 771525 w 1254918"/>
                <a:gd name="connsiteY6" fmla="*/ 76200 h 86231"/>
                <a:gd name="connsiteX7" fmla="*/ 912018 w 1254918"/>
                <a:gd name="connsiteY7" fmla="*/ 85725 h 86231"/>
                <a:gd name="connsiteX8" fmla="*/ 1076325 w 1254918"/>
                <a:gd name="connsiteY8" fmla="*/ 61912 h 86231"/>
                <a:gd name="connsiteX9" fmla="*/ 1254918 w 1254918"/>
                <a:gd name="connsiteY9" fmla="*/ 0 h 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4918" h="86231">
                  <a:moveTo>
                    <a:pt x="0" y="11906"/>
                  </a:moveTo>
                  <a:cubicBezTo>
                    <a:pt x="43457" y="26788"/>
                    <a:pt x="86915" y="41671"/>
                    <a:pt x="147637" y="52387"/>
                  </a:cubicBezTo>
                  <a:cubicBezTo>
                    <a:pt x="208359" y="63103"/>
                    <a:pt x="298053" y="74216"/>
                    <a:pt x="364331" y="76200"/>
                  </a:cubicBezTo>
                  <a:cubicBezTo>
                    <a:pt x="430609" y="78184"/>
                    <a:pt x="520700" y="64902"/>
                    <a:pt x="545306" y="64294"/>
                  </a:cubicBezTo>
                  <a:cubicBezTo>
                    <a:pt x="569912" y="63686"/>
                    <a:pt x="496093" y="74394"/>
                    <a:pt x="511968" y="72554"/>
                  </a:cubicBezTo>
                  <a:cubicBezTo>
                    <a:pt x="527843" y="70714"/>
                    <a:pt x="597297" y="52648"/>
                    <a:pt x="640556" y="53256"/>
                  </a:cubicBezTo>
                  <a:cubicBezTo>
                    <a:pt x="683815" y="53864"/>
                    <a:pt x="726281" y="70788"/>
                    <a:pt x="771525" y="76200"/>
                  </a:cubicBezTo>
                  <a:cubicBezTo>
                    <a:pt x="816769" y="81612"/>
                    <a:pt x="861218" y="88106"/>
                    <a:pt x="912018" y="85725"/>
                  </a:cubicBezTo>
                  <a:cubicBezTo>
                    <a:pt x="962818" y="83344"/>
                    <a:pt x="1019175" y="76200"/>
                    <a:pt x="1076325" y="61912"/>
                  </a:cubicBezTo>
                  <a:cubicBezTo>
                    <a:pt x="1133475" y="47625"/>
                    <a:pt x="1194196" y="23812"/>
                    <a:pt x="125491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977934" y="1491630"/>
            <a:ext cx="1543357" cy="356742"/>
            <a:chOff x="3779912" y="1988840"/>
            <a:chExt cx="2057809" cy="475656"/>
          </a:xfrm>
        </p:grpSpPr>
        <p:sp>
          <p:nvSpPr>
            <p:cNvPr id="43" name="3 Luna"/>
            <p:cNvSpPr/>
            <p:nvPr/>
          </p:nvSpPr>
          <p:spPr>
            <a:xfrm rot="5400000">
              <a:off x="5217986" y="1838341"/>
              <a:ext cx="465388" cy="774083"/>
            </a:xfrm>
            <a:custGeom>
              <a:avLst/>
              <a:gdLst>
                <a:gd name="connsiteX0" fmla="*/ 851495 w 851495"/>
                <a:gd name="connsiteY0" fmla="*/ 1944215 h 1944215"/>
                <a:gd name="connsiteX1" fmla="*/ 0 w 851495"/>
                <a:gd name="connsiteY1" fmla="*/ 972107 h 1944215"/>
                <a:gd name="connsiteX2" fmla="*/ 851495 w 851495"/>
                <a:gd name="connsiteY2" fmla="*/ -1 h 1944215"/>
                <a:gd name="connsiteX3" fmla="*/ 851495 w 851495"/>
                <a:gd name="connsiteY3" fmla="*/ 1944213 h 1944215"/>
                <a:gd name="connsiteX4" fmla="*/ 851495 w 851495"/>
                <a:gd name="connsiteY4" fmla="*/ 1944215 h 1944215"/>
                <a:gd name="connsiteX0" fmla="*/ 851495 w 993204"/>
                <a:gd name="connsiteY0" fmla="*/ 1944216 h 1944216"/>
                <a:gd name="connsiteX1" fmla="*/ 0 w 993204"/>
                <a:gd name="connsiteY1" fmla="*/ 972108 h 1944216"/>
                <a:gd name="connsiteX2" fmla="*/ 851495 w 993204"/>
                <a:gd name="connsiteY2" fmla="*/ 0 h 1944216"/>
                <a:gd name="connsiteX3" fmla="*/ 851495 w 993204"/>
                <a:gd name="connsiteY3" fmla="*/ 1944214 h 1944216"/>
                <a:gd name="connsiteX4" fmla="*/ 851495 w 993204"/>
                <a:gd name="connsiteY4" fmla="*/ 1944216 h 1944216"/>
                <a:gd name="connsiteX0" fmla="*/ 851495 w 1069842"/>
                <a:gd name="connsiteY0" fmla="*/ 1944216 h 1944216"/>
                <a:gd name="connsiteX1" fmla="*/ 0 w 1069842"/>
                <a:gd name="connsiteY1" fmla="*/ 972108 h 1944216"/>
                <a:gd name="connsiteX2" fmla="*/ 851495 w 1069842"/>
                <a:gd name="connsiteY2" fmla="*/ 0 h 1944216"/>
                <a:gd name="connsiteX3" fmla="*/ 851495 w 1069842"/>
                <a:gd name="connsiteY3" fmla="*/ 1944214 h 1944216"/>
                <a:gd name="connsiteX4" fmla="*/ 851495 w 1069842"/>
                <a:gd name="connsiteY4" fmla="*/ 1944216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842" h="1944216">
                  <a:moveTo>
                    <a:pt x="851495" y="1944216"/>
                  </a:moveTo>
                  <a:cubicBezTo>
                    <a:pt x="381227" y="1944216"/>
                    <a:pt x="0" y="1508988"/>
                    <a:pt x="0" y="972108"/>
                  </a:cubicBezTo>
                  <a:cubicBezTo>
                    <a:pt x="0" y="435228"/>
                    <a:pt x="381227" y="0"/>
                    <a:pt x="851495" y="0"/>
                  </a:cubicBezTo>
                  <a:cubicBezTo>
                    <a:pt x="1407268" y="1789026"/>
                    <a:pt x="709579" y="1306269"/>
                    <a:pt x="851495" y="1944214"/>
                  </a:cubicBezTo>
                  <a:lnTo>
                    <a:pt x="851495" y="194421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  <p:grpSp>
          <p:nvGrpSpPr>
            <p:cNvPr id="5" name="4 Grupo"/>
            <p:cNvGrpSpPr/>
            <p:nvPr/>
          </p:nvGrpSpPr>
          <p:grpSpPr>
            <a:xfrm>
              <a:off x="5148064" y="2225382"/>
              <a:ext cx="304229" cy="208210"/>
              <a:chOff x="5305993" y="2225382"/>
              <a:chExt cx="304229" cy="208210"/>
            </a:xfrm>
          </p:grpSpPr>
          <p:sp>
            <p:nvSpPr>
              <p:cNvPr id="44" name="43 Elipse"/>
              <p:cNvSpPr/>
              <p:nvPr/>
            </p:nvSpPr>
            <p:spPr>
              <a:xfrm>
                <a:off x="5305993" y="2225382"/>
                <a:ext cx="304229" cy="20821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5378535" y="2294467"/>
                <a:ext cx="139125" cy="1391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46" name="45 Elipse"/>
              <p:cNvSpPr/>
              <p:nvPr/>
            </p:nvSpPr>
            <p:spPr>
              <a:xfrm>
                <a:off x="5387277" y="2303161"/>
                <a:ext cx="70830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</p:grpSp>
        <p:sp>
          <p:nvSpPr>
            <p:cNvPr id="47" name="46 Luna"/>
            <p:cNvSpPr/>
            <p:nvPr/>
          </p:nvSpPr>
          <p:spPr>
            <a:xfrm rot="5569956">
              <a:off x="5333145" y="1757186"/>
              <a:ext cx="249925" cy="715391"/>
            </a:xfrm>
            <a:prstGeom prst="moon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  <p:sp>
          <p:nvSpPr>
            <p:cNvPr id="38" name="3 Luna"/>
            <p:cNvSpPr/>
            <p:nvPr/>
          </p:nvSpPr>
          <p:spPr>
            <a:xfrm rot="16200000" flipH="1">
              <a:off x="3960741" y="1837774"/>
              <a:ext cx="465388" cy="788055"/>
            </a:xfrm>
            <a:custGeom>
              <a:avLst/>
              <a:gdLst>
                <a:gd name="connsiteX0" fmla="*/ 851495 w 851495"/>
                <a:gd name="connsiteY0" fmla="*/ 1944215 h 1944215"/>
                <a:gd name="connsiteX1" fmla="*/ 0 w 851495"/>
                <a:gd name="connsiteY1" fmla="*/ 972107 h 1944215"/>
                <a:gd name="connsiteX2" fmla="*/ 851495 w 851495"/>
                <a:gd name="connsiteY2" fmla="*/ -1 h 1944215"/>
                <a:gd name="connsiteX3" fmla="*/ 851495 w 851495"/>
                <a:gd name="connsiteY3" fmla="*/ 1944213 h 1944215"/>
                <a:gd name="connsiteX4" fmla="*/ 851495 w 851495"/>
                <a:gd name="connsiteY4" fmla="*/ 1944215 h 1944215"/>
                <a:gd name="connsiteX0" fmla="*/ 851495 w 993204"/>
                <a:gd name="connsiteY0" fmla="*/ 1944216 h 1944216"/>
                <a:gd name="connsiteX1" fmla="*/ 0 w 993204"/>
                <a:gd name="connsiteY1" fmla="*/ 972108 h 1944216"/>
                <a:gd name="connsiteX2" fmla="*/ 851495 w 993204"/>
                <a:gd name="connsiteY2" fmla="*/ 0 h 1944216"/>
                <a:gd name="connsiteX3" fmla="*/ 851495 w 993204"/>
                <a:gd name="connsiteY3" fmla="*/ 1944214 h 1944216"/>
                <a:gd name="connsiteX4" fmla="*/ 851495 w 993204"/>
                <a:gd name="connsiteY4" fmla="*/ 1944216 h 1944216"/>
                <a:gd name="connsiteX0" fmla="*/ 851495 w 1069842"/>
                <a:gd name="connsiteY0" fmla="*/ 1944216 h 1944216"/>
                <a:gd name="connsiteX1" fmla="*/ 0 w 1069842"/>
                <a:gd name="connsiteY1" fmla="*/ 972108 h 1944216"/>
                <a:gd name="connsiteX2" fmla="*/ 851495 w 1069842"/>
                <a:gd name="connsiteY2" fmla="*/ 0 h 1944216"/>
                <a:gd name="connsiteX3" fmla="*/ 851495 w 1069842"/>
                <a:gd name="connsiteY3" fmla="*/ 1944214 h 1944216"/>
                <a:gd name="connsiteX4" fmla="*/ 851495 w 1069842"/>
                <a:gd name="connsiteY4" fmla="*/ 1944216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842" h="1944216">
                  <a:moveTo>
                    <a:pt x="851495" y="1944216"/>
                  </a:moveTo>
                  <a:cubicBezTo>
                    <a:pt x="381227" y="1944216"/>
                    <a:pt x="0" y="1508988"/>
                    <a:pt x="0" y="972108"/>
                  </a:cubicBezTo>
                  <a:cubicBezTo>
                    <a:pt x="0" y="435228"/>
                    <a:pt x="381227" y="0"/>
                    <a:pt x="851495" y="0"/>
                  </a:cubicBezTo>
                  <a:cubicBezTo>
                    <a:pt x="1407268" y="1789026"/>
                    <a:pt x="709579" y="1306269"/>
                    <a:pt x="851495" y="1944214"/>
                  </a:cubicBezTo>
                  <a:lnTo>
                    <a:pt x="851495" y="194421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  <p:grpSp>
          <p:nvGrpSpPr>
            <p:cNvPr id="4" name="3 Grupo"/>
            <p:cNvGrpSpPr/>
            <p:nvPr/>
          </p:nvGrpSpPr>
          <p:grpSpPr>
            <a:xfrm>
              <a:off x="4153632" y="2225382"/>
              <a:ext cx="309720" cy="226736"/>
              <a:chOff x="3994373" y="2228308"/>
              <a:chExt cx="309720" cy="226736"/>
            </a:xfrm>
          </p:grpSpPr>
          <p:sp>
            <p:nvSpPr>
              <p:cNvPr id="39" name="38 Elipse"/>
              <p:cNvSpPr/>
              <p:nvPr/>
            </p:nvSpPr>
            <p:spPr>
              <a:xfrm flipH="1">
                <a:off x="3994373" y="2228308"/>
                <a:ext cx="309720" cy="22673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40" name="39 Elipse"/>
              <p:cNvSpPr/>
              <p:nvPr/>
            </p:nvSpPr>
            <p:spPr>
              <a:xfrm flipH="1">
                <a:off x="4078415" y="2312531"/>
                <a:ext cx="141636" cy="1391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41" name="40 Elipse"/>
              <p:cNvSpPr/>
              <p:nvPr/>
            </p:nvSpPr>
            <p:spPr>
              <a:xfrm flipH="1">
                <a:off x="4085927" y="2326047"/>
                <a:ext cx="72108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</p:grpSp>
        <p:sp>
          <p:nvSpPr>
            <p:cNvPr id="42" name="41 Luna"/>
            <p:cNvSpPr/>
            <p:nvPr/>
          </p:nvSpPr>
          <p:spPr>
            <a:xfrm rot="15828413" flipH="1">
              <a:off x="4019101" y="1749651"/>
              <a:ext cx="249925" cy="728304"/>
            </a:xfrm>
            <a:prstGeom prst="moon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</p:grpSp>
      <p:sp>
        <p:nvSpPr>
          <p:cNvPr id="118" name="117 Rectángulo redondeado"/>
          <p:cNvSpPr/>
          <p:nvPr/>
        </p:nvSpPr>
        <p:spPr>
          <a:xfrm>
            <a:off x="1466545" y="2785603"/>
            <a:ext cx="1580014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nose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2" name="131 Conector recto de flecha"/>
          <p:cNvCxnSpPr>
            <a:stCxn id="133" idx="1"/>
            <a:endCxn id="49" idx="6"/>
          </p:cNvCxnSpPr>
          <p:nvPr/>
        </p:nvCxnSpPr>
        <p:spPr>
          <a:xfrm flipH="1" flipV="1">
            <a:off x="4868466" y="2829396"/>
            <a:ext cx="1562462" cy="80843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132 Rectángulo redondeado"/>
          <p:cNvSpPr/>
          <p:nvPr/>
        </p:nvSpPr>
        <p:spPr>
          <a:xfrm>
            <a:off x="6430928" y="3407775"/>
            <a:ext cx="1296143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145 Rectángulo redondeado"/>
          <p:cNvSpPr/>
          <p:nvPr/>
        </p:nvSpPr>
        <p:spPr>
          <a:xfrm>
            <a:off x="6408205" y="2785974"/>
            <a:ext cx="1296143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148 Rectángulo redondeado"/>
          <p:cNvSpPr/>
          <p:nvPr/>
        </p:nvSpPr>
        <p:spPr>
          <a:xfrm>
            <a:off x="1439430" y="3407775"/>
            <a:ext cx="1607129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39430" y="269938"/>
            <a:ext cx="264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err="1"/>
              <a:t>Where</a:t>
            </a:r>
            <a:r>
              <a:rPr lang="es-ES_tradnl" sz="1800" b="1" dirty="0"/>
              <a:t> </a:t>
            </a:r>
            <a:r>
              <a:rPr lang="es-ES_tradnl" sz="1800" b="1" dirty="0" err="1"/>
              <a:t>is</a:t>
            </a:r>
            <a:r>
              <a:rPr lang="es-ES_tradnl" sz="1800" b="1" dirty="0"/>
              <a:t> </a:t>
            </a:r>
            <a:r>
              <a:rPr lang="es-ES_tradnl" sz="1800" b="1" dirty="0" err="1"/>
              <a:t>the</a:t>
            </a:r>
            <a:r>
              <a:rPr lang="es-ES_tradnl" sz="1800" b="1" dirty="0"/>
              <a:t> mosquito?</a:t>
            </a:r>
            <a:endParaRPr lang="es-ES" sz="18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5759910" y="273446"/>
            <a:ext cx="205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err="1"/>
              <a:t>It’s</a:t>
            </a:r>
            <a:r>
              <a:rPr lang="es-ES_tradnl" sz="1800" b="1" dirty="0"/>
              <a:t> </a:t>
            </a:r>
            <a:r>
              <a:rPr lang="es-ES_tradnl" sz="1800" b="1" dirty="0" err="1"/>
              <a:t>on</a:t>
            </a:r>
            <a:r>
              <a:rPr lang="es-ES_tradnl" sz="1800" b="1" dirty="0"/>
              <a:t> </a:t>
            </a:r>
            <a:r>
              <a:rPr lang="es-ES_tradnl" sz="1800" b="1" dirty="0" err="1"/>
              <a:t>the</a:t>
            </a:r>
            <a:r>
              <a:rPr lang="es-ES_tradnl" sz="1800" b="1" dirty="0"/>
              <a:t> …</a:t>
            </a:r>
            <a:endParaRPr lang="es-ES" sz="18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462" y="4353948"/>
            <a:ext cx="340479" cy="319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49 Flecha derecha">
            <a:hlinkClick r:id="" action="ppaction://hlinkshowjump?jump=nextslide"/>
          </p:cNvPr>
          <p:cNvSpPr/>
          <p:nvPr/>
        </p:nvSpPr>
        <p:spPr>
          <a:xfrm>
            <a:off x="6786563" y="4291013"/>
            <a:ext cx="809625" cy="5405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9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139 C 0.01198 0.0037 0.0217 0.00463 0.03438 0.00555 C 0.07066 0.00486 0.10643 0.00486 0.14236 0.00416 C 0.16667 0.0037 0.18993 -0.00139 0.21528 -0.00255 C 0.23438 -0.00649 0.25452 -0.00949 0.27396 -0.01343 C 0.28056 -0.01736 0.28785 -0.02037 0.29427 -0.02408 C 0.29775 -0.03172 0.3033 -0.0375 0.29427 -0.04561 C 0.28559 -0.05348 0.27657 -0.05301 0.26476 -0.05649 C 0.25643 -0.05903 0.25886 -0.05949 0.25139 -0.0632 C 0.23993 -0.06899 0.22952 -0.07385 0.21528 -0.07662 C 0.20313 -0.08172 0.19653 -0.08056 0.18334 -0.08334 C 0.16841 -0.09815 0.17709 -0.09399 0.16285 -0.09954 C 0.15764 -0.10556 0.15104 -0.10903 0.14479 -0.11436 C 0.13663 -0.12084 0.13212 -0.12801 0.12882 -0.13588 C 0.12709 -0.1463 0.12327 -0.15417 0.11771 -0.16412 C 0.11528 -0.17361 0.10799 -0.18473 0.12205 -0.19236 C 0.12587 -0.19445 0.13125 -0.19584 0.13559 -0.19769 C 0.14601 -0.20162 0.15955 -0.20047 0.17205 -0.20162 C 0.17657 -0.20232 0.18559 -0.20301 0.18559 -0.20278 C 0.21858 -0.20255 0.25747 -0.20301 0.29219 -0.20047 C 0.30452 -0.19931 0.31598 -0.1963 0.32848 -0.19491 C 0.34861 -0.19283 0.36858 -0.1919 0.38976 -0.19098 C 0.40938 -0.18889 0.42882 -0.18519 0.44844 -0.18287 C 0.47952 -0.17917 0.51198 -0.18079 0.54375 -0.1801 C 0.56875 -0.17639 0.59219 -0.1794 0.61858 -0.1801 C 0.63038 -0.18264 0.64288 -0.18218 0.65469 -0.18426 C 0.65938 -0.18496 0.66389 -0.18635 0.66841 -0.18681 C 0.67153 -0.1875 0.67448 -0.18774 0.67761 -0.1882 C 0.69236 -0.19375 0.70886 -0.19746 0.72275 -0.20301 C 0.73368 -0.21274 0.72778 -0.2088 0.73872 -0.21505 C 0.74705 -0.2294 0.74341 -0.23218 0.72535 -0.23936 C 0.69931 -0.24954 0.7349 -0.2375 0.71372 -0.24746 C 0.7125 -0.24815 0.69844 -0.25 0.69792 -0.25024 C 0.68021 -0.25324 0.66146 -0.25417 0.64358 -0.25695 C 0.63976 -0.26343 0.63611 -0.26181 0.62535 -0.26366 C 0.60834 -0.27037 0.59844 -0.27061 0.58021 -0.27431 C 0.58091 -0.27755 0.57952 -0.28102 0.58212 -0.2838 C 0.58698 -0.28797 0.60226 -0.29051 0.60938 -0.29329 C 0.61858 -0.30116 0.61632 -0.30371 0.61632 -0.31459 " pathEditMode="relative" rAng="0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44" y="-15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scen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75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375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i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18" grpId="0" animBg="1"/>
      <p:bldP spid="133" grpId="0" animBg="1"/>
      <p:bldP spid="146" grpId="0" animBg="1"/>
      <p:bldP spid="1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3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12" y="269938"/>
            <a:ext cx="3529292" cy="4603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Luna"/>
          <p:cNvSpPr/>
          <p:nvPr/>
        </p:nvSpPr>
        <p:spPr>
          <a:xfrm rot="16200000">
            <a:off x="4328976" y="2220711"/>
            <a:ext cx="756083" cy="1242139"/>
          </a:xfrm>
          <a:prstGeom prst="moon">
            <a:avLst>
              <a:gd name="adj" fmla="val 87500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grpSp>
        <p:nvGrpSpPr>
          <p:cNvPr id="35" name="34 Grupo"/>
          <p:cNvGrpSpPr/>
          <p:nvPr/>
        </p:nvGrpSpPr>
        <p:grpSpPr>
          <a:xfrm>
            <a:off x="4267171" y="2705027"/>
            <a:ext cx="969410" cy="244766"/>
            <a:chOff x="4165561" y="3606688"/>
            <a:chExt cx="1292547" cy="395446"/>
          </a:xfrm>
        </p:grpSpPr>
        <p:sp>
          <p:nvSpPr>
            <p:cNvPr id="48" name="47 Forma libre"/>
            <p:cNvSpPr/>
            <p:nvPr/>
          </p:nvSpPr>
          <p:spPr>
            <a:xfrm>
              <a:off x="4165561" y="3606688"/>
              <a:ext cx="1292547" cy="395446"/>
            </a:xfrm>
            <a:custGeom>
              <a:avLst/>
              <a:gdLst>
                <a:gd name="connsiteX0" fmla="*/ 0 w 1134666"/>
                <a:gd name="connsiteY0" fmla="*/ 127036 h 402523"/>
                <a:gd name="connsiteX1" fmla="*/ 241300 w 1134666"/>
                <a:gd name="connsiteY1" fmla="*/ 101636 h 402523"/>
                <a:gd name="connsiteX2" fmla="*/ 457200 w 1134666"/>
                <a:gd name="connsiteY2" fmla="*/ 36 h 402523"/>
                <a:gd name="connsiteX3" fmla="*/ 571500 w 1134666"/>
                <a:gd name="connsiteY3" fmla="*/ 88936 h 402523"/>
                <a:gd name="connsiteX4" fmla="*/ 698500 w 1134666"/>
                <a:gd name="connsiteY4" fmla="*/ 36 h 402523"/>
                <a:gd name="connsiteX5" fmla="*/ 838200 w 1134666"/>
                <a:gd name="connsiteY5" fmla="*/ 88936 h 402523"/>
                <a:gd name="connsiteX6" fmla="*/ 1054100 w 1134666"/>
                <a:gd name="connsiteY6" fmla="*/ 127036 h 402523"/>
                <a:gd name="connsiteX7" fmla="*/ 1130300 w 1134666"/>
                <a:gd name="connsiteY7" fmla="*/ 127036 h 402523"/>
                <a:gd name="connsiteX8" fmla="*/ 939800 w 1134666"/>
                <a:gd name="connsiteY8" fmla="*/ 355636 h 402523"/>
                <a:gd name="connsiteX9" fmla="*/ 711200 w 1134666"/>
                <a:gd name="connsiteY9" fmla="*/ 381036 h 402523"/>
                <a:gd name="connsiteX10" fmla="*/ 393700 w 1134666"/>
                <a:gd name="connsiteY10" fmla="*/ 393736 h 402523"/>
                <a:gd name="connsiteX11" fmla="*/ 152400 w 1134666"/>
                <a:gd name="connsiteY11" fmla="*/ 241336 h 402523"/>
                <a:gd name="connsiteX12" fmla="*/ 63500 w 1134666"/>
                <a:gd name="connsiteY12" fmla="*/ 114336 h 402523"/>
                <a:gd name="connsiteX0" fmla="*/ 0 w 1134666"/>
                <a:gd name="connsiteY0" fmla="*/ 127036 h 402523"/>
                <a:gd name="connsiteX1" fmla="*/ 70399 w 1134666"/>
                <a:gd name="connsiteY1" fmla="*/ 119892 h 402523"/>
                <a:gd name="connsiteX2" fmla="*/ 241300 w 1134666"/>
                <a:gd name="connsiteY2" fmla="*/ 101636 h 402523"/>
                <a:gd name="connsiteX3" fmla="*/ 457200 w 1134666"/>
                <a:gd name="connsiteY3" fmla="*/ 36 h 402523"/>
                <a:gd name="connsiteX4" fmla="*/ 571500 w 1134666"/>
                <a:gd name="connsiteY4" fmla="*/ 88936 h 402523"/>
                <a:gd name="connsiteX5" fmla="*/ 698500 w 1134666"/>
                <a:gd name="connsiteY5" fmla="*/ 36 h 402523"/>
                <a:gd name="connsiteX6" fmla="*/ 838200 w 1134666"/>
                <a:gd name="connsiteY6" fmla="*/ 88936 h 402523"/>
                <a:gd name="connsiteX7" fmla="*/ 1054100 w 1134666"/>
                <a:gd name="connsiteY7" fmla="*/ 127036 h 402523"/>
                <a:gd name="connsiteX8" fmla="*/ 1130300 w 1134666"/>
                <a:gd name="connsiteY8" fmla="*/ 127036 h 402523"/>
                <a:gd name="connsiteX9" fmla="*/ 939800 w 1134666"/>
                <a:gd name="connsiteY9" fmla="*/ 355636 h 402523"/>
                <a:gd name="connsiteX10" fmla="*/ 711200 w 1134666"/>
                <a:gd name="connsiteY10" fmla="*/ 381036 h 402523"/>
                <a:gd name="connsiteX11" fmla="*/ 393700 w 1134666"/>
                <a:gd name="connsiteY11" fmla="*/ 393736 h 402523"/>
                <a:gd name="connsiteX12" fmla="*/ 152400 w 1134666"/>
                <a:gd name="connsiteY12" fmla="*/ 241336 h 402523"/>
                <a:gd name="connsiteX13" fmla="*/ 63500 w 1134666"/>
                <a:gd name="connsiteY13" fmla="*/ 114336 h 402523"/>
                <a:gd name="connsiteX0" fmla="*/ 18628 w 1081568"/>
                <a:gd name="connsiteY0" fmla="*/ 122273 h 402523"/>
                <a:gd name="connsiteX1" fmla="*/ 17301 w 1081568"/>
                <a:gd name="connsiteY1" fmla="*/ 119892 h 402523"/>
                <a:gd name="connsiteX2" fmla="*/ 188202 w 1081568"/>
                <a:gd name="connsiteY2" fmla="*/ 101636 h 402523"/>
                <a:gd name="connsiteX3" fmla="*/ 404102 w 1081568"/>
                <a:gd name="connsiteY3" fmla="*/ 36 h 402523"/>
                <a:gd name="connsiteX4" fmla="*/ 518402 w 1081568"/>
                <a:gd name="connsiteY4" fmla="*/ 88936 h 402523"/>
                <a:gd name="connsiteX5" fmla="*/ 645402 w 1081568"/>
                <a:gd name="connsiteY5" fmla="*/ 36 h 402523"/>
                <a:gd name="connsiteX6" fmla="*/ 785102 w 1081568"/>
                <a:gd name="connsiteY6" fmla="*/ 88936 h 402523"/>
                <a:gd name="connsiteX7" fmla="*/ 1001002 w 1081568"/>
                <a:gd name="connsiteY7" fmla="*/ 127036 h 402523"/>
                <a:gd name="connsiteX8" fmla="*/ 1077202 w 1081568"/>
                <a:gd name="connsiteY8" fmla="*/ 127036 h 402523"/>
                <a:gd name="connsiteX9" fmla="*/ 886702 w 1081568"/>
                <a:gd name="connsiteY9" fmla="*/ 355636 h 402523"/>
                <a:gd name="connsiteX10" fmla="*/ 658102 w 1081568"/>
                <a:gd name="connsiteY10" fmla="*/ 381036 h 402523"/>
                <a:gd name="connsiteX11" fmla="*/ 340602 w 1081568"/>
                <a:gd name="connsiteY11" fmla="*/ 393736 h 402523"/>
                <a:gd name="connsiteX12" fmla="*/ 99302 w 1081568"/>
                <a:gd name="connsiteY12" fmla="*/ 241336 h 402523"/>
                <a:gd name="connsiteX13" fmla="*/ 10402 w 1081568"/>
                <a:gd name="connsiteY13" fmla="*/ 114336 h 402523"/>
                <a:gd name="connsiteX0" fmla="*/ 18628 w 1081568"/>
                <a:gd name="connsiteY0" fmla="*/ 122273 h 395371"/>
                <a:gd name="connsiteX1" fmla="*/ 17301 w 1081568"/>
                <a:gd name="connsiteY1" fmla="*/ 119892 h 395371"/>
                <a:gd name="connsiteX2" fmla="*/ 188202 w 1081568"/>
                <a:gd name="connsiteY2" fmla="*/ 101636 h 395371"/>
                <a:gd name="connsiteX3" fmla="*/ 404102 w 1081568"/>
                <a:gd name="connsiteY3" fmla="*/ 36 h 395371"/>
                <a:gd name="connsiteX4" fmla="*/ 518402 w 1081568"/>
                <a:gd name="connsiteY4" fmla="*/ 88936 h 395371"/>
                <a:gd name="connsiteX5" fmla="*/ 645402 w 1081568"/>
                <a:gd name="connsiteY5" fmla="*/ 36 h 395371"/>
                <a:gd name="connsiteX6" fmla="*/ 785102 w 1081568"/>
                <a:gd name="connsiteY6" fmla="*/ 88936 h 395371"/>
                <a:gd name="connsiteX7" fmla="*/ 1001002 w 1081568"/>
                <a:gd name="connsiteY7" fmla="*/ 127036 h 395371"/>
                <a:gd name="connsiteX8" fmla="*/ 1077202 w 1081568"/>
                <a:gd name="connsiteY8" fmla="*/ 127036 h 395371"/>
                <a:gd name="connsiteX9" fmla="*/ 886702 w 1081568"/>
                <a:gd name="connsiteY9" fmla="*/ 355636 h 395371"/>
                <a:gd name="connsiteX10" fmla="*/ 658102 w 1081568"/>
                <a:gd name="connsiteY10" fmla="*/ 381036 h 395371"/>
                <a:gd name="connsiteX11" fmla="*/ 340602 w 1081568"/>
                <a:gd name="connsiteY11" fmla="*/ 393736 h 395371"/>
                <a:gd name="connsiteX12" fmla="*/ 99302 w 1081568"/>
                <a:gd name="connsiteY12" fmla="*/ 241336 h 395371"/>
                <a:gd name="connsiteX13" fmla="*/ 10402 w 1081568"/>
                <a:gd name="connsiteY13" fmla="*/ 114336 h 395371"/>
                <a:gd name="connsiteX0" fmla="*/ 18628 w 1081466"/>
                <a:gd name="connsiteY0" fmla="*/ 122454 h 395552"/>
                <a:gd name="connsiteX1" fmla="*/ 17301 w 1081466"/>
                <a:gd name="connsiteY1" fmla="*/ 120073 h 395552"/>
                <a:gd name="connsiteX2" fmla="*/ 188202 w 1081466"/>
                <a:gd name="connsiteY2" fmla="*/ 101817 h 395552"/>
                <a:gd name="connsiteX3" fmla="*/ 404102 w 1081466"/>
                <a:gd name="connsiteY3" fmla="*/ 217 h 395552"/>
                <a:gd name="connsiteX4" fmla="*/ 518402 w 1081466"/>
                <a:gd name="connsiteY4" fmla="*/ 89117 h 395552"/>
                <a:gd name="connsiteX5" fmla="*/ 645402 w 1081466"/>
                <a:gd name="connsiteY5" fmla="*/ 217 h 395552"/>
                <a:gd name="connsiteX6" fmla="*/ 795064 w 1081466"/>
                <a:gd name="connsiteY6" fmla="*/ 66034 h 395552"/>
                <a:gd name="connsiteX7" fmla="*/ 1001002 w 1081466"/>
                <a:gd name="connsiteY7" fmla="*/ 127217 h 395552"/>
                <a:gd name="connsiteX8" fmla="*/ 1077202 w 1081466"/>
                <a:gd name="connsiteY8" fmla="*/ 127217 h 395552"/>
                <a:gd name="connsiteX9" fmla="*/ 886702 w 1081466"/>
                <a:gd name="connsiteY9" fmla="*/ 355817 h 395552"/>
                <a:gd name="connsiteX10" fmla="*/ 658102 w 1081466"/>
                <a:gd name="connsiteY10" fmla="*/ 381217 h 395552"/>
                <a:gd name="connsiteX11" fmla="*/ 340602 w 1081466"/>
                <a:gd name="connsiteY11" fmla="*/ 393917 h 395552"/>
                <a:gd name="connsiteX12" fmla="*/ 99302 w 1081466"/>
                <a:gd name="connsiteY12" fmla="*/ 241517 h 395552"/>
                <a:gd name="connsiteX13" fmla="*/ 10402 w 1081466"/>
                <a:gd name="connsiteY13" fmla="*/ 114517 h 395552"/>
                <a:gd name="connsiteX0" fmla="*/ 18628 w 1081466"/>
                <a:gd name="connsiteY0" fmla="*/ 122506 h 395604"/>
                <a:gd name="connsiteX1" fmla="*/ 17301 w 1081466"/>
                <a:gd name="connsiteY1" fmla="*/ 120125 h 395604"/>
                <a:gd name="connsiteX2" fmla="*/ 188202 w 1081466"/>
                <a:gd name="connsiteY2" fmla="*/ 101869 h 395604"/>
                <a:gd name="connsiteX3" fmla="*/ 404102 w 1081466"/>
                <a:gd name="connsiteY3" fmla="*/ 269 h 395604"/>
                <a:gd name="connsiteX4" fmla="*/ 548288 w 1081466"/>
                <a:gd name="connsiteY4" fmla="*/ 92054 h 395604"/>
                <a:gd name="connsiteX5" fmla="*/ 645402 w 1081466"/>
                <a:gd name="connsiteY5" fmla="*/ 269 h 395604"/>
                <a:gd name="connsiteX6" fmla="*/ 795064 w 1081466"/>
                <a:gd name="connsiteY6" fmla="*/ 66086 h 395604"/>
                <a:gd name="connsiteX7" fmla="*/ 1001002 w 1081466"/>
                <a:gd name="connsiteY7" fmla="*/ 127269 h 395604"/>
                <a:gd name="connsiteX8" fmla="*/ 1077202 w 1081466"/>
                <a:gd name="connsiteY8" fmla="*/ 127269 h 395604"/>
                <a:gd name="connsiteX9" fmla="*/ 886702 w 1081466"/>
                <a:gd name="connsiteY9" fmla="*/ 355869 h 395604"/>
                <a:gd name="connsiteX10" fmla="*/ 658102 w 1081466"/>
                <a:gd name="connsiteY10" fmla="*/ 381269 h 395604"/>
                <a:gd name="connsiteX11" fmla="*/ 340602 w 1081466"/>
                <a:gd name="connsiteY11" fmla="*/ 393969 h 395604"/>
                <a:gd name="connsiteX12" fmla="*/ 99302 w 1081466"/>
                <a:gd name="connsiteY12" fmla="*/ 241569 h 395604"/>
                <a:gd name="connsiteX13" fmla="*/ 10402 w 1081466"/>
                <a:gd name="connsiteY13" fmla="*/ 114569 h 395604"/>
                <a:gd name="connsiteX0" fmla="*/ 18628 w 1081466"/>
                <a:gd name="connsiteY0" fmla="*/ 122348 h 395446"/>
                <a:gd name="connsiteX1" fmla="*/ 17301 w 1081466"/>
                <a:gd name="connsiteY1" fmla="*/ 119967 h 395446"/>
                <a:gd name="connsiteX2" fmla="*/ 188202 w 1081466"/>
                <a:gd name="connsiteY2" fmla="*/ 101711 h 395446"/>
                <a:gd name="connsiteX3" fmla="*/ 404102 w 1081466"/>
                <a:gd name="connsiteY3" fmla="*/ 111 h 395446"/>
                <a:gd name="connsiteX4" fmla="*/ 538325 w 1081466"/>
                <a:gd name="connsiteY4" fmla="*/ 80354 h 395446"/>
                <a:gd name="connsiteX5" fmla="*/ 645402 w 1081466"/>
                <a:gd name="connsiteY5" fmla="*/ 111 h 395446"/>
                <a:gd name="connsiteX6" fmla="*/ 795064 w 1081466"/>
                <a:gd name="connsiteY6" fmla="*/ 65928 h 395446"/>
                <a:gd name="connsiteX7" fmla="*/ 1001002 w 1081466"/>
                <a:gd name="connsiteY7" fmla="*/ 127111 h 395446"/>
                <a:gd name="connsiteX8" fmla="*/ 1077202 w 1081466"/>
                <a:gd name="connsiteY8" fmla="*/ 127111 h 395446"/>
                <a:gd name="connsiteX9" fmla="*/ 886702 w 1081466"/>
                <a:gd name="connsiteY9" fmla="*/ 355711 h 395446"/>
                <a:gd name="connsiteX10" fmla="*/ 658102 w 1081466"/>
                <a:gd name="connsiteY10" fmla="*/ 381111 h 395446"/>
                <a:gd name="connsiteX11" fmla="*/ 340602 w 1081466"/>
                <a:gd name="connsiteY11" fmla="*/ 393811 h 395446"/>
                <a:gd name="connsiteX12" fmla="*/ 99302 w 1081466"/>
                <a:gd name="connsiteY12" fmla="*/ 241411 h 395446"/>
                <a:gd name="connsiteX13" fmla="*/ 10402 w 1081466"/>
                <a:gd name="connsiteY13" fmla="*/ 114411 h 395446"/>
                <a:gd name="connsiteX0" fmla="*/ 18628 w 1081466"/>
                <a:gd name="connsiteY0" fmla="*/ 122348 h 395446"/>
                <a:gd name="connsiteX1" fmla="*/ 17301 w 1081466"/>
                <a:gd name="connsiteY1" fmla="*/ 119967 h 395446"/>
                <a:gd name="connsiteX2" fmla="*/ 188202 w 1081466"/>
                <a:gd name="connsiteY2" fmla="*/ 101711 h 395446"/>
                <a:gd name="connsiteX3" fmla="*/ 404102 w 1081466"/>
                <a:gd name="connsiteY3" fmla="*/ 111 h 395446"/>
                <a:gd name="connsiteX4" fmla="*/ 538325 w 1081466"/>
                <a:gd name="connsiteY4" fmla="*/ 80354 h 395446"/>
                <a:gd name="connsiteX5" fmla="*/ 659348 w 1081466"/>
                <a:gd name="connsiteY5" fmla="*/ 111 h 395446"/>
                <a:gd name="connsiteX6" fmla="*/ 795064 w 1081466"/>
                <a:gd name="connsiteY6" fmla="*/ 65928 h 395446"/>
                <a:gd name="connsiteX7" fmla="*/ 1001002 w 1081466"/>
                <a:gd name="connsiteY7" fmla="*/ 127111 h 395446"/>
                <a:gd name="connsiteX8" fmla="*/ 1077202 w 1081466"/>
                <a:gd name="connsiteY8" fmla="*/ 127111 h 395446"/>
                <a:gd name="connsiteX9" fmla="*/ 886702 w 1081466"/>
                <a:gd name="connsiteY9" fmla="*/ 355711 h 395446"/>
                <a:gd name="connsiteX10" fmla="*/ 658102 w 1081466"/>
                <a:gd name="connsiteY10" fmla="*/ 381111 h 395446"/>
                <a:gd name="connsiteX11" fmla="*/ 340602 w 1081466"/>
                <a:gd name="connsiteY11" fmla="*/ 393811 h 395446"/>
                <a:gd name="connsiteX12" fmla="*/ 99302 w 1081466"/>
                <a:gd name="connsiteY12" fmla="*/ 241411 h 395446"/>
                <a:gd name="connsiteX13" fmla="*/ 10402 w 1081466"/>
                <a:gd name="connsiteY13" fmla="*/ 114411 h 3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1466" h="395446">
                  <a:moveTo>
                    <a:pt x="18628" y="122348"/>
                  </a:moveTo>
                  <a:cubicBezTo>
                    <a:pt x="19735" y="122348"/>
                    <a:pt x="-22916" y="124200"/>
                    <a:pt x="17301" y="119967"/>
                  </a:cubicBezTo>
                  <a:cubicBezTo>
                    <a:pt x="57518" y="115734"/>
                    <a:pt x="123735" y="121687"/>
                    <a:pt x="188202" y="101711"/>
                  </a:cubicBezTo>
                  <a:cubicBezTo>
                    <a:pt x="252669" y="81735"/>
                    <a:pt x="345748" y="3670"/>
                    <a:pt x="404102" y="111"/>
                  </a:cubicBezTo>
                  <a:cubicBezTo>
                    <a:pt x="462456" y="-3448"/>
                    <a:pt x="495784" y="80354"/>
                    <a:pt x="538325" y="80354"/>
                  </a:cubicBezTo>
                  <a:cubicBezTo>
                    <a:pt x="580866" y="80354"/>
                    <a:pt x="616558" y="2515"/>
                    <a:pt x="659348" y="111"/>
                  </a:cubicBezTo>
                  <a:cubicBezTo>
                    <a:pt x="702138" y="-2293"/>
                    <a:pt x="738122" y="44761"/>
                    <a:pt x="795064" y="65928"/>
                  </a:cubicBezTo>
                  <a:cubicBezTo>
                    <a:pt x="852006" y="87095"/>
                    <a:pt x="953979" y="116914"/>
                    <a:pt x="1001002" y="127111"/>
                  </a:cubicBezTo>
                  <a:cubicBezTo>
                    <a:pt x="1048025" y="137308"/>
                    <a:pt x="1096252" y="89011"/>
                    <a:pt x="1077202" y="127111"/>
                  </a:cubicBezTo>
                  <a:cubicBezTo>
                    <a:pt x="1058152" y="165211"/>
                    <a:pt x="956552" y="313378"/>
                    <a:pt x="886702" y="355711"/>
                  </a:cubicBezTo>
                  <a:cubicBezTo>
                    <a:pt x="816852" y="398044"/>
                    <a:pt x="749119" y="374761"/>
                    <a:pt x="658102" y="381111"/>
                  </a:cubicBezTo>
                  <a:cubicBezTo>
                    <a:pt x="567085" y="387461"/>
                    <a:pt x="439713" y="376613"/>
                    <a:pt x="340602" y="393811"/>
                  </a:cubicBezTo>
                  <a:cubicBezTo>
                    <a:pt x="241491" y="411009"/>
                    <a:pt x="154335" y="287978"/>
                    <a:pt x="99302" y="241411"/>
                  </a:cubicBezTo>
                  <a:cubicBezTo>
                    <a:pt x="44269" y="194844"/>
                    <a:pt x="27335" y="154627"/>
                    <a:pt x="10402" y="114411"/>
                  </a:cubicBezTo>
                </a:path>
              </a:pathLst>
            </a:custGeom>
            <a:solidFill>
              <a:srgbClr val="DF645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  <p:sp>
          <p:nvSpPr>
            <p:cNvPr id="49" name="48 Forma libre"/>
            <p:cNvSpPr/>
            <p:nvPr/>
          </p:nvSpPr>
          <p:spPr>
            <a:xfrm>
              <a:off x="4195763" y="3731419"/>
              <a:ext cx="1254918" cy="86231"/>
            </a:xfrm>
            <a:custGeom>
              <a:avLst/>
              <a:gdLst>
                <a:gd name="connsiteX0" fmla="*/ 0 w 1254918"/>
                <a:gd name="connsiteY0" fmla="*/ 11906 h 86162"/>
                <a:gd name="connsiteX1" fmla="*/ 147637 w 1254918"/>
                <a:gd name="connsiteY1" fmla="*/ 52387 h 86162"/>
                <a:gd name="connsiteX2" fmla="*/ 364331 w 1254918"/>
                <a:gd name="connsiteY2" fmla="*/ 76200 h 86162"/>
                <a:gd name="connsiteX3" fmla="*/ 545306 w 1254918"/>
                <a:gd name="connsiteY3" fmla="*/ 64294 h 86162"/>
                <a:gd name="connsiteX4" fmla="*/ 666750 w 1254918"/>
                <a:gd name="connsiteY4" fmla="*/ 61912 h 86162"/>
                <a:gd name="connsiteX5" fmla="*/ 771525 w 1254918"/>
                <a:gd name="connsiteY5" fmla="*/ 76200 h 86162"/>
                <a:gd name="connsiteX6" fmla="*/ 912018 w 1254918"/>
                <a:gd name="connsiteY6" fmla="*/ 85725 h 86162"/>
                <a:gd name="connsiteX7" fmla="*/ 1076325 w 1254918"/>
                <a:gd name="connsiteY7" fmla="*/ 61912 h 86162"/>
                <a:gd name="connsiteX8" fmla="*/ 1254918 w 1254918"/>
                <a:gd name="connsiteY8" fmla="*/ 0 h 86162"/>
                <a:gd name="connsiteX0" fmla="*/ 0 w 1254918"/>
                <a:gd name="connsiteY0" fmla="*/ 11906 h 86231"/>
                <a:gd name="connsiteX1" fmla="*/ 147637 w 1254918"/>
                <a:gd name="connsiteY1" fmla="*/ 52387 h 86231"/>
                <a:gd name="connsiteX2" fmla="*/ 364331 w 1254918"/>
                <a:gd name="connsiteY2" fmla="*/ 76200 h 86231"/>
                <a:gd name="connsiteX3" fmla="*/ 545306 w 1254918"/>
                <a:gd name="connsiteY3" fmla="*/ 64294 h 86231"/>
                <a:gd name="connsiteX4" fmla="*/ 640556 w 1254918"/>
                <a:gd name="connsiteY4" fmla="*/ 53256 h 86231"/>
                <a:gd name="connsiteX5" fmla="*/ 771525 w 1254918"/>
                <a:gd name="connsiteY5" fmla="*/ 76200 h 86231"/>
                <a:gd name="connsiteX6" fmla="*/ 912018 w 1254918"/>
                <a:gd name="connsiteY6" fmla="*/ 85725 h 86231"/>
                <a:gd name="connsiteX7" fmla="*/ 1076325 w 1254918"/>
                <a:gd name="connsiteY7" fmla="*/ 61912 h 86231"/>
                <a:gd name="connsiteX8" fmla="*/ 1254918 w 1254918"/>
                <a:gd name="connsiteY8" fmla="*/ 0 h 86231"/>
                <a:gd name="connsiteX0" fmla="*/ 0 w 1254918"/>
                <a:gd name="connsiteY0" fmla="*/ 11906 h 86231"/>
                <a:gd name="connsiteX1" fmla="*/ 147637 w 1254918"/>
                <a:gd name="connsiteY1" fmla="*/ 52387 h 86231"/>
                <a:gd name="connsiteX2" fmla="*/ 364331 w 1254918"/>
                <a:gd name="connsiteY2" fmla="*/ 76200 h 86231"/>
                <a:gd name="connsiteX3" fmla="*/ 545306 w 1254918"/>
                <a:gd name="connsiteY3" fmla="*/ 64294 h 86231"/>
                <a:gd name="connsiteX4" fmla="*/ 511968 w 1254918"/>
                <a:gd name="connsiteY4" fmla="*/ 72554 h 86231"/>
                <a:gd name="connsiteX5" fmla="*/ 640556 w 1254918"/>
                <a:gd name="connsiteY5" fmla="*/ 53256 h 86231"/>
                <a:gd name="connsiteX6" fmla="*/ 771525 w 1254918"/>
                <a:gd name="connsiteY6" fmla="*/ 76200 h 86231"/>
                <a:gd name="connsiteX7" fmla="*/ 912018 w 1254918"/>
                <a:gd name="connsiteY7" fmla="*/ 85725 h 86231"/>
                <a:gd name="connsiteX8" fmla="*/ 1076325 w 1254918"/>
                <a:gd name="connsiteY8" fmla="*/ 61912 h 86231"/>
                <a:gd name="connsiteX9" fmla="*/ 1254918 w 1254918"/>
                <a:gd name="connsiteY9" fmla="*/ 0 h 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4918" h="86231">
                  <a:moveTo>
                    <a:pt x="0" y="11906"/>
                  </a:moveTo>
                  <a:cubicBezTo>
                    <a:pt x="43457" y="26788"/>
                    <a:pt x="86915" y="41671"/>
                    <a:pt x="147637" y="52387"/>
                  </a:cubicBezTo>
                  <a:cubicBezTo>
                    <a:pt x="208359" y="63103"/>
                    <a:pt x="298053" y="74216"/>
                    <a:pt x="364331" y="76200"/>
                  </a:cubicBezTo>
                  <a:cubicBezTo>
                    <a:pt x="430609" y="78184"/>
                    <a:pt x="520700" y="64902"/>
                    <a:pt x="545306" y="64294"/>
                  </a:cubicBezTo>
                  <a:cubicBezTo>
                    <a:pt x="569912" y="63686"/>
                    <a:pt x="496093" y="74394"/>
                    <a:pt x="511968" y="72554"/>
                  </a:cubicBezTo>
                  <a:cubicBezTo>
                    <a:pt x="527843" y="70714"/>
                    <a:pt x="597297" y="52648"/>
                    <a:pt x="640556" y="53256"/>
                  </a:cubicBezTo>
                  <a:cubicBezTo>
                    <a:pt x="683815" y="53864"/>
                    <a:pt x="726281" y="70788"/>
                    <a:pt x="771525" y="76200"/>
                  </a:cubicBezTo>
                  <a:cubicBezTo>
                    <a:pt x="816769" y="81612"/>
                    <a:pt x="861218" y="88106"/>
                    <a:pt x="912018" y="85725"/>
                  </a:cubicBezTo>
                  <a:cubicBezTo>
                    <a:pt x="962818" y="83344"/>
                    <a:pt x="1019175" y="76200"/>
                    <a:pt x="1076325" y="61912"/>
                  </a:cubicBezTo>
                  <a:cubicBezTo>
                    <a:pt x="1133475" y="47625"/>
                    <a:pt x="1194196" y="23812"/>
                    <a:pt x="125491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977934" y="1491630"/>
            <a:ext cx="1543357" cy="356742"/>
            <a:chOff x="3779912" y="1988840"/>
            <a:chExt cx="2057809" cy="475656"/>
          </a:xfrm>
        </p:grpSpPr>
        <p:sp>
          <p:nvSpPr>
            <p:cNvPr id="43" name="3 Luna"/>
            <p:cNvSpPr/>
            <p:nvPr/>
          </p:nvSpPr>
          <p:spPr>
            <a:xfrm rot="5400000">
              <a:off x="5217986" y="1838341"/>
              <a:ext cx="465388" cy="774083"/>
            </a:xfrm>
            <a:custGeom>
              <a:avLst/>
              <a:gdLst>
                <a:gd name="connsiteX0" fmla="*/ 851495 w 851495"/>
                <a:gd name="connsiteY0" fmla="*/ 1944215 h 1944215"/>
                <a:gd name="connsiteX1" fmla="*/ 0 w 851495"/>
                <a:gd name="connsiteY1" fmla="*/ 972107 h 1944215"/>
                <a:gd name="connsiteX2" fmla="*/ 851495 w 851495"/>
                <a:gd name="connsiteY2" fmla="*/ -1 h 1944215"/>
                <a:gd name="connsiteX3" fmla="*/ 851495 w 851495"/>
                <a:gd name="connsiteY3" fmla="*/ 1944213 h 1944215"/>
                <a:gd name="connsiteX4" fmla="*/ 851495 w 851495"/>
                <a:gd name="connsiteY4" fmla="*/ 1944215 h 1944215"/>
                <a:gd name="connsiteX0" fmla="*/ 851495 w 993204"/>
                <a:gd name="connsiteY0" fmla="*/ 1944216 h 1944216"/>
                <a:gd name="connsiteX1" fmla="*/ 0 w 993204"/>
                <a:gd name="connsiteY1" fmla="*/ 972108 h 1944216"/>
                <a:gd name="connsiteX2" fmla="*/ 851495 w 993204"/>
                <a:gd name="connsiteY2" fmla="*/ 0 h 1944216"/>
                <a:gd name="connsiteX3" fmla="*/ 851495 w 993204"/>
                <a:gd name="connsiteY3" fmla="*/ 1944214 h 1944216"/>
                <a:gd name="connsiteX4" fmla="*/ 851495 w 993204"/>
                <a:gd name="connsiteY4" fmla="*/ 1944216 h 1944216"/>
                <a:gd name="connsiteX0" fmla="*/ 851495 w 1069842"/>
                <a:gd name="connsiteY0" fmla="*/ 1944216 h 1944216"/>
                <a:gd name="connsiteX1" fmla="*/ 0 w 1069842"/>
                <a:gd name="connsiteY1" fmla="*/ 972108 h 1944216"/>
                <a:gd name="connsiteX2" fmla="*/ 851495 w 1069842"/>
                <a:gd name="connsiteY2" fmla="*/ 0 h 1944216"/>
                <a:gd name="connsiteX3" fmla="*/ 851495 w 1069842"/>
                <a:gd name="connsiteY3" fmla="*/ 1944214 h 1944216"/>
                <a:gd name="connsiteX4" fmla="*/ 851495 w 1069842"/>
                <a:gd name="connsiteY4" fmla="*/ 1944216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842" h="1944216">
                  <a:moveTo>
                    <a:pt x="851495" y="1944216"/>
                  </a:moveTo>
                  <a:cubicBezTo>
                    <a:pt x="381227" y="1944216"/>
                    <a:pt x="0" y="1508988"/>
                    <a:pt x="0" y="972108"/>
                  </a:cubicBezTo>
                  <a:cubicBezTo>
                    <a:pt x="0" y="435228"/>
                    <a:pt x="381227" y="0"/>
                    <a:pt x="851495" y="0"/>
                  </a:cubicBezTo>
                  <a:cubicBezTo>
                    <a:pt x="1407268" y="1789026"/>
                    <a:pt x="709579" y="1306269"/>
                    <a:pt x="851495" y="1944214"/>
                  </a:cubicBezTo>
                  <a:lnTo>
                    <a:pt x="851495" y="194421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  <p:grpSp>
          <p:nvGrpSpPr>
            <p:cNvPr id="5" name="4 Grupo"/>
            <p:cNvGrpSpPr/>
            <p:nvPr/>
          </p:nvGrpSpPr>
          <p:grpSpPr>
            <a:xfrm>
              <a:off x="5148064" y="2129363"/>
              <a:ext cx="304229" cy="304229"/>
              <a:chOff x="5305993" y="2129363"/>
              <a:chExt cx="304229" cy="304229"/>
            </a:xfrm>
          </p:grpSpPr>
          <p:sp>
            <p:nvSpPr>
              <p:cNvPr id="44" name="43 Elipse"/>
              <p:cNvSpPr/>
              <p:nvPr/>
            </p:nvSpPr>
            <p:spPr>
              <a:xfrm>
                <a:off x="5305993" y="2129363"/>
                <a:ext cx="304229" cy="3042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5388545" y="2206856"/>
                <a:ext cx="139125" cy="1391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46" name="45 Elipse"/>
              <p:cNvSpPr/>
              <p:nvPr/>
            </p:nvSpPr>
            <p:spPr>
              <a:xfrm>
                <a:off x="5415265" y="2188434"/>
                <a:ext cx="70830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</p:grpSp>
        <p:sp>
          <p:nvSpPr>
            <p:cNvPr id="47" name="46 Luna"/>
            <p:cNvSpPr/>
            <p:nvPr/>
          </p:nvSpPr>
          <p:spPr>
            <a:xfrm rot="5569956">
              <a:off x="5333145" y="1757186"/>
              <a:ext cx="249925" cy="715391"/>
            </a:xfrm>
            <a:prstGeom prst="moon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  <p:sp>
          <p:nvSpPr>
            <p:cNvPr id="38" name="3 Luna"/>
            <p:cNvSpPr/>
            <p:nvPr/>
          </p:nvSpPr>
          <p:spPr>
            <a:xfrm rot="16200000" flipH="1">
              <a:off x="3960741" y="1837774"/>
              <a:ext cx="465388" cy="788055"/>
            </a:xfrm>
            <a:custGeom>
              <a:avLst/>
              <a:gdLst>
                <a:gd name="connsiteX0" fmla="*/ 851495 w 851495"/>
                <a:gd name="connsiteY0" fmla="*/ 1944215 h 1944215"/>
                <a:gd name="connsiteX1" fmla="*/ 0 w 851495"/>
                <a:gd name="connsiteY1" fmla="*/ 972107 h 1944215"/>
                <a:gd name="connsiteX2" fmla="*/ 851495 w 851495"/>
                <a:gd name="connsiteY2" fmla="*/ -1 h 1944215"/>
                <a:gd name="connsiteX3" fmla="*/ 851495 w 851495"/>
                <a:gd name="connsiteY3" fmla="*/ 1944213 h 1944215"/>
                <a:gd name="connsiteX4" fmla="*/ 851495 w 851495"/>
                <a:gd name="connsiteY4" fmla="*/ 1944215 h 1944215"/>
                <a:gd name="connsiteX0" fmla="*/ 851495 w 993204"/>
                <a:gd name="connsiteY0" fmla="*/ 1944216 h 1944216"/>
                <a:gd name="connsiteX1" fmla="*/ 0 w 993204"/>
                <a:gd name="connsiteY1" fmla="*/ 972108 h 1944216"/>
                <a:gd name="connsiteX2" fmla="*/ 851495 w 993204"/>
                <a:gd name="connsiteY2" fmla="*/ 0 h 1944216"/>
                <a:gd name="connsiteX3" fmla="*/ 851495 w 993204"/>
                <a:gd name="connsiteY3" fmla="*/ 1944214 h 1944216"/>
                <a:gd name="connsiteX4" fmla="*/ 851495 w 993204"/>
                <a:gd name="connsiteY4" fmla="*/ 1944216 h 1944216"/>
                <a:gd name="connsiteX0" fmla="*/ 851495 w 1069842"/>
                <a:gd name="connsiteY0" fmla="*/ 1944216 h 1944216"/>
                <a:gd name="connsiteX1" fmla="*/ 0 w 1069842"/>
                <a:gd name="connsiteY1" fmla="*/ 972108 h 1944216"/>
                <a:gd name="connsiteX2" fmla="*/ 851495 w 1069842"/>
                <a:gd name="connsiteY2" fmla="*/ 0 h 1944216"/>
                <a:gd name="connsiteX3" fmla="*/ 851495 w 1069842"/>
                <a:gd name="connsiteY3" fmla="*/ 1944214 h 1944216"/>
                <a:gd name="connsiteX4" fmla="*/ 851495 w 1069842"/>
                <a:gd name="connsiteY4" fmla="*/ 1944216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842" h="1944216">
                  <a:moveTo>
                    <a:pt x="851495" y="1944216"/>
                  </a:moveTo>
                  <a:cubicBezTo>
                    <a:pt x="381227" y="1944216"/>
                    <a:pt x="0" y="1508988"/>
                    <a:pt x="0" y="972108"/>
                  </a:cubicBezTo>
                  <a:cubicBezTo>
                    <a:pt x="0" y="435228"/>
                    <a:pt x="381227" y="0"/>
                    <a:pt x="851495" y="0"/>
                  </a:cubicBezTo>
                  <a:cubicBezTo>
                    <a:pt x="1407268" y="1789026"/>
                    <a:pt x="709579" y="1306269"/>
                    <a:pt x="851495" y="1944214"/>
                  </a:cubicBezTo>
                  <a:lnTo>
                    <a:pt x="851495" y="194421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  <p:grpSp>
          <p:nvGrpSpPr>
            <p:cNvPr id="4" name="3 Grupo"/>
            <p:cNvGrpSpPr/>
            <p:nvPr/>
          </p:nvGrpSpPr>
          <p:grpSpPr>
            <a:xfrm>
              <a:off x="3851920" y="2132856"/>
              <a:ext cx="309720" cy="304229"/>
              <a:chOff x="3692661" y="2135782"/>
              <a:chExt cx="309720" cy="304229"/>
            </a:xfrm>
          </p:grpSpPr>
          <p:sp>
            <p:nvSpPr>
              <p:cNvPr id="39" name="38 Elipse"/>
              <p:cNvSpPr/>
              <p:nvPr/>
            </p:nvSpPr>
            <p:spPr>
              <a:xfrm flipH="1">
                <a:off x="3692661" y="2135782"/>
                <a:ext cx="309720" cy="3042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40" name="39 Elipse"/>
              <p:cNvSpPr/>
              <p:nvPr/>
            </p:nvSpPr>
            <p:spPr>
              <a:xfrm flipH="1">
                <a:off x="3776703" y="2213275"/>
                <a:ext cx="141636" cy="1391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41" name="40 Elipse"/>
              <p:cNvSpPr/>
              <p:nvPr/>
            </p:nvSpPr>
            <p:spPr>
              <a:xfrm flipH="1">
                <a:off x="3801500" y="2194853"/>
                <a:ext cx="72108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</p:grpSp>
        <p:sp>
          <p:nvSpPr>
            <p:cNvPr id="42" name="41 Luna"/>
            <p:cNvSpPr/>
            <p:nvPr/>
          </p:nvSpPr>
          <p:spPr>
            <a:xfrm rot="15828413" flipH="1">
              <a:off x="4019101" y="1749651"/>
              <a:ext cx="249925" cy="728304"/>
            </a:xfrm>
            <a:prstGeom prst="moon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</p:grpSp>
      <p:sp>
        <p:nvSpPr>
          <p:cNvPr id="118" name="117 Rectángulo redondeado"/>
          <p:cNvSpPr/>
          <p:nvPr/>
        </p:nvSpPr>
        <p:spPr>
          <a:xfrm>
            <a:off x="1466545" y="2785603"/>
            <a:ext cx="1580014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nose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2" name="131 Conector recto de flecha"/>
          <p:cNvCxnSpPr>
            <a:stCxn id="133" idx="1"/>
          </p:cNvCxnSpPr>
          <p:nvPr/>
        </p:nvCxnSpPr>
        <p:spPr>
          <a:xfrm flipH="1" flipV="1">
            <a:off x="3599892" y="2301720"/>
            <a:ext cx="2783588" cy="71394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132 Rectángulo redondeado"/>
          <p:cNvSpPr/>
          <p:nvPr/>
        </p:nvSpPr>
        <p:spPr>
          <a:xfrm>
            <a:off x="6383480" y="2785603"/>
            <a:ext cx="1343591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145 Rectángulo redondeado"/>
          <p:cNvSpPr/>
          <p:nvPr/>
        </p:nvSpPr>
        <p:spPr>
          <a:xfrm>
            <a:off x="6421469" y="3407774"/>
            <a:ext cx="1296143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148 Rectángulo redondeado"/>
          <p:cNvSpPr/>
          <p:nvPr/>
        </p:nvSpPr>
        <p:spPr>
          <a:xfrm>
            <a:off x="1439430" y="3407775"/>
            <a:ext cx="1607129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39430" y="269938"/>
            <a:ext cx="264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err="1"/>
              <a:t>Where</a:t>
            </a:r>
            <a:r>
              <a:rPr lang="es-ES_tradnl" sz="1800" b="1" dirty="0"/>
              <a:t> </a:t>
            </a:r>
            <a:r>
              <a:rPr lang="es-ES_tradnl" sz="1800" b="1" dirty="0" err="1"/>
              <a:t>is</a:t>
            </a:r>
            <a:r>
              <a:rPr lang="es-ES_tradnl" sz="1800" b="1" dirty="0"/>
              <a:t> </a:t>
            </a:r>
            <a:r>
              <a:rPr lang="es-ES_tradnl" sz="1800" b="1" dirty="0" err="1"/>
              <a:t>the</a:t>
            </a:r>
            <a:r>
              <a:rPr lang="es-ES_tradnl" sz="1800" b="1" dirty="0"/>
              <a:t> mosquito?</a:t>
            </a:r>
            <a:endParaRPr lang="es-ES" sz="18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5759910" y="273446"/>
            <a:ext cx="205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err="1"/>
              <a:t>It’s</a:t>
            </a:r>
            <a:r>
              <a:rPr lang="es-ES_tradnl" sz="1800" b="1" dirty="0"/>
              <a:t> </a:t>
            </a:r>
            <a:r>
              <a:rPr lang="es-ES_tradnl" sz="1800" b="1" dirty="0" err="1"/>
              <a:t>on</a:t>
            </a:r>
            <a:r>
              <a:rPr lang="es-ES_tradnl" sz="1800" b="1" dirty="0"/>
              <a:t> </a:t>
            </a:r>
            <a:r>
              <a:rPr lang="es-ES_tradnl" sz="1800" b="1" dirty="0" err="1"/>
              <a:t>the</a:t>
            </a:r>
            <a:r>
              <a:rPr lang="es-ES_tradnl" sz="1800" b="1" dirty="0"/>
              <a:t> …</a:t>
            </a:r>
            <a:endParaRPr lang="es-ES" sz="18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462" y="4353948"/>
            <a:ext cx="340479" cy="319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49 Flecha derecha">
            <a:hlinkClick r:id="" action="ppaction://hlinkshowjump?jump=nextslide"/>
          </p:cNvPr>
          <p:cNvSpPr/>
          <p:nvPr/>
        </p:nvSpPr>
        <p:spPr>
          <a:xfrm>
            <a:off x="6786563" y="4291013"/>
            <a:ext cx="809625" cy="5405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7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C 0.00851 0.00324 0.01545 0.00439 0.02448 0.00555 C 0.05052 0.00486 0.07622 0.00463 0.10191 0.0037 C 0.11927 0.00301 0.13594 -0.00394 0.154 -0.00556 C 0.16771 -0.01088 0.18212 -0.01505 0.19601 -0.02037 C 0.2007 -0.0257 0.20591 -0.02986 0.21059 -0.03519 C 0.21302 -0.04561 0.21702 -0.05371 0.21059 -0.06482 C 0.20434 -0.07547 0.19792 -0.075 0.18941 -0.07963 C 0.18351 -0.08311 0.18525 -0.0838 0.17986 -0.08889 C 0.1717 -0.09676 0.16424 -0.10348 0.154 -0.10741 C 0.14532 -0.11459 0.14063 -0.11297 0.13125 -0.11667 C 0.12049 -0.13704 0.12674 -0.13125 0.1165 -0.13889 C 0.11285 -0.14723 0.10816 -0.15209 0.10365 -0.15926 C 0.09775 -0.16829 0.09462 -0.17824 0.09219 -0.18889 C 0.09098 -0.20348 0.0882 -0.21412 0.0842 -0.22778 C 0.08247 -0.24098 0.07726 -0.25625 0.08733 -0.26667 C 0.09011 -0.26968 0.09393 -0.27153 0.09705 -0.27408 C 0.10452 -0.27963 0.11424 -0.27801 0.12309 -0.27963 C 0.12639 -0.28033 0.13282 -0.28149 0.13282 -0.28125 C 0.15643 -0.28079 0.1842 -0.28149 0.20903 -0.27778 C 0.21788 -0.27639 0.22604 -0.27223 0.23507 -0.27037 C 0.24948 -0.26736 0.26372 -0.26598 0.27882 -0.26482 C 0.29288 -0.26204 0.30677 -0.25695 0.32084 -0.25371 C 0.34306 -0.24861 0.36632 -0.25093 0.38907 -0.25 C 0.40695 -0.24491 0.42361 -0.24885 0.44254 -0.25 C 0.45104 -0.25324 0.4599 -0.25278 0.46841 -0.25556 C 0.4717 -0.25649 0.475 -0.25834 0.47813 -0.25926 C 0.48038 -0.25996 0.48247 -0.26042 0.48473 -0.26111 C 0.49532 -0.26852 0.50712 -0.27385 0.51702 -0.28149 C 0.52483 -0.29468 0.52066 -0.28936 0.52848 -0.29815 C 0.53438 -0.31783 0.53177 -0.32153 0.51893 -0.33149 C 0.50035 -0.34561 0.5257 -0.32894 0.51059 -0.3426 C 0.50973 -0.34352 0.49966 -0.34607 0.49931 -0.3463 C 0.48663 -0.35047 0.47327 -0.35186 0.46042 -0.35556 C 0.45764 -0.36459 0.45504 -0.3625 0.4474 -0.36482 C 0.43525 -0.37408 0.42813 -0.37454 0.41511 -0.37963 C 0.41563 -0.38403 0.41459 -0.38889 0.4165 -0.3926 C 0.41997 -0.39838 0.43091 -0.40186 0.43594 -0.40556 C 0.44254 -0.41644 0.44098 -0.41991 0.44098 -0.43519 " pathEditMode="relative" rAng="0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E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scen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</p:childTnLst>
        </p:cTn>
      </p:par>
    </p:tnLst>
    <p:bldLst>
      <p:bldP spid="118" grpId="0" animBg="1"/>
      <p:bldP spid="133" grpId="0" animBg="1"/>
      <p:bldP spid="146" grpId="0" animBg="1"/>
      <p:bldP spid="1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3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86" y="718967"/>
            <a:ext cx="3529292" cy="41332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" name="60 Rectángulo redondeado"/>
          <p:cNvSpPr/>
          <p:nvPr/>
        </p:nvSpPr>
        <p:spPr>
          <a:xfrm>
            <a:off x="6408203" y="1560255"/>
            <a:ext cx="1296143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104 Rectángulo redondeado"/>
          <p:cNvSpPr/>
          <p:nvPr/>
        </p:nvSpPr>
        <p:spPr>
          <a:xfrm>
            <a:off x="6408204" y="2165637"/>
            <a:ext cx="1296143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121 Rectángulo redondeado"/>
          <p:cNvSpPr/>
          <p:nvPr/>
        </p:nvSpPr>
        <p:spPr>
          <a:xfrm>
            <a:off x="1449729" y="2148308"/>
            <a:ext cx="1607129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2" name="131 Conector recto de flecha"/>
          <p:cNvCxnSpPr>
            <a:stCxn id="133" idx="3"/>
          </p:cNvCxnSpPr>
          <p:nvPr/>
        </p:nvCxnSpPr>
        <p:spPr>
          <a:xfrm flipV="1">
            <a:off x="3046559" y="1113588"/>
            <a:ext cx="1660458" cy="63403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132 Rectángulo redondeado"/>
          <p:cNvSpPr/>
          <p:nvPr/>
        </p:nvSpPr>
        <p:spPr>
          <a:xfrm>
            <a:off x="1449728" y="1517565"/>
            <a:ext cx="1596831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39430" y="269938"/>
            <a:ext cx="264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err="1"/>
              <a:t>Where</a:t>
            </a:r>
            <a:r>
              <a:rPr lang="es-ES_tradnl" sz="1800" b="1" dirty="0"/>
              <a:t> </a:t>
            </a:r>
            <a:r>
              <a:rPr lang="es-ES_tradnl" sz="1800" b="1" dirty="0" err="1"/>
              <a:t>is</a:t>
            </a:r>
            <a:r>
              <a:rPr lang="es-ES_tradnl" sz="1800" b="1" dirty="0"/>
              <a:t> </a:t>
            </a:r>
            <a:r>
              <a:rPr lang="es-ES_tradnl" sz="1800" b="1" dirty="0" err="1"/>
              <a:t>the</a:t>
            </a:r>
            <a:r>
              <a:rPr lang="es-ES_tradnl" sz="1800" b="1" dirty="0"/>
              <a:t> mosquito?</a:t>
            </a:r>
            <a:endParaRPr lang="es-ES" sz="18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5759910" y="273446"/>
            <a:ext cx="205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err="1"/>
              <a:t>It’s</a:t>
            </a:r>
            <a:r>
              <a:rPr lang="es-ES_tradnl" sz="1800" b="1" dirty="0"/>
              <a:t> </a:t>
            </a:r>
            <a:r>
              <a:rPr lang="es-ES_tradnl" sz="1800" b="1" dirty="0" err="1"/>
              <a:t>on</a:t>
            </a:r>
            <a:r>
              <a:rPr lang="es-ES_tradnl" sz="1800" b="1" dirty="0"/>
              <a:t> </a:t>
            </a:r>
            <a:r>
              <a:rPr lang="es-ES_tradnl" sz="1800" b="1" dirty="0" err="1"/>
              <a:t>the</a:t>
            </a:r>
            <a:r>
              <a:rPr lang="es-ES_tradnl" sz="1800" b="1" dirty="0"/>
              <a:t> …</a:t>
            </a:r>
            <a:endParaRPr lang="es-ES" sz="18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462" y="4353948"/>
            <a:ext cx="340479" cy="319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49 Flecha derecha">
            <a:hlinkClick r:id="" action="ppaction://hlinkshowjump?jump=nextslide"/>
          </p:cNvPr>
          <p:cNvSpPr/>
          <p:nvPr/>
        </p:nvSpPr>
        <p:spPr>
          <a:xfrm>
            <a:off x="6786563" y="4291013"/>
            <a:ext cx="809625" cy="5405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9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278 C 0.01181 0.00208 0.02118 0.0037 0.03351 0.00555 C 0.06927 0.00439 0.10417 0.00416 0.13941 0.00277 C 0.1632 0.00162 0.18594 -0.0088 0.21059 -0.01111 C 0.22934 -0.01899 0.24913 -0.02524 0.26806 -0.03311 C 0.27448 -0.04098 0.2816 -0.04723 0.28802 -0.0551 C 0.2915 -0.07061 0.29688 -0.08287 0.28802 -0.09931 C 0.27952 -0.11505 0.27084 -0.11436 0.25903 -0.1213 C 0.25104 -0.12662 0.25348 -0.12755 0.24601 -0.13519 C 0.2349 -0.14676 0.22466 -0.15695 0.21059 -0.16274 C 0.19879 -0.17338 0.19236 -0.17107 0.17952 -0.17639 C 0.16476 -0.20672 0.17327 -0.19815 0.15938 -0.20949 C 0.15434 -0.22199 0.14792 -0.22917 0.14167 -0.23982 C 0.13368 -0.25324 0.12934 -0.26806 0.12604 -0.28403 C 0.12448 -0.30579 0.12066 -0.32153 0.11511 -0.3419 C 0.11285 -0.36158 0.10556 -0.38426 0.11945 -0.39977 C 0.12327 -0.40417 0.12848 -0.40695 0.13264 -0.41088 C 0.14288 -0.41899 0.15625 -0.41667 0.16841 -0.41899 C 0.17292 -0.42014 0.1816 -0.42176 0.1816 -0.42153 C 0.21389 -0.42084 0.25191 -0.42176 0.28594 -0.41621 C 0.29809 -0.41412 0.3092 -0.40811 0.32153 -0.40533 C 0.34132 -0.4007 0.36077 -0.39861 0.38143 -0.39699 C 0.4007 -0.39283 0.41979 -0.38519 0.43889 -0.38056 C 0.46945 -0.37292 0.50122 -0.37639 0.53229 -0.375 C 0.55677 -0.36736 0.57952 -0.37315 0.60556 -0.375 C 0.61719 -0.37986 0.62917 -0.37917 0.6408 -0.38311 C 0.64532 -0.38449 0.65 -0.38727 0.65417 -0.38866 C 0.65729 -0.38982 0.66007 -0.39051 0.6632 -0.39144 C 0.67778 -0.40255 0.69393 -0.41042 0.70747 -0.42176 C 0.71806 -0.44144 0.71233 -0.43357 0.72309 -0.44653 C 0.73125 -0.47593 0.72761 -0.48149 0.71007 -0.4963 C 0.68455 -0.51713 0.71927 -0.49236 0.69861 -0.51274 C 0.6974 -0.51412 0.68368 -0.51783 0.68316 -0.51829 C 0.6658 -0.52454 0.64757 -0.52662 0.63004 -0.53195 C 0.62622 -0.54561 0.62257 -0.54236 0.61216 -0.54584 C 0.59549 -0.55973 0.58577 -0.56042 0.56788 -0.56783 C 0.56858 -0.57454 0.56719 -0.58172 0.56979 -0.58727 C 0.57466 -0.59584 0.58959 -0.60093 0.59653 -0.60649 C 0.60556 -0.62269 0.6033 -0.62778 0.6033 -0.65047 " pathEditMode="relative" rAng="0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62" y="-31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scen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61" grpId="0" animBg="1"/>
      <p:bldP spid="105" grpId="0" animBg="1"/>
      <p:bldP spid="122" grpId="0" animBg="1"/>
      <p:bldP spid="133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132 Rectángulo redondeado"/>
          <p:cNvSpPr/>
          <p:nvPr/>
        </p:nvSpPr>
        <p:spPr>
          <a:xfrm>
            <a:off x="6408205" y="2165637"/>
            <a:ext cx="1296143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12" y="269938"/>
            <a:ext cx="3529292" cy="4603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Luna"/>
          <p:cNvSpPr/>
          <p:nvPr/>
        </p:nvSpPr>
        <p:spPr>
          <a:xfrm rot="16200000">
            <a:off x="4328976" y="2220711"/>
            <a:ext cx="756083" cy="1242139"/>
          </a:xfrm>
          <a:prstGeom prst="moon">
            <a:avLst>
              <a:gd name="adj" fmla="val 87500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grpSp>
        <p:nvGrpSpPr>
          <p:cNvPr id="35" name="34 Grupo"/>
          <p:cNvGrpSpPr/>
          <p:nvPr/>
        </p:nvGrpSpPr>
        <p:grpSpPr>
          <a:xfrm>
            <a:off x="4267171" y="2705027"/>
            <a:ext cx="969410" cy="244766"/>
            <a:chOff x="4165561" y="3606688"/>
            <a:chExt cx="1292547" cy="395446"/>
          </a:xfrm>
        </p:grpSpPr>
        <p:sp>
          <p:nvSpPr>
            <p:cNvPr id="48" name="47 Forma libre"/>
            <p:cNvSpPr/>
            <p:nvPr/>
          </p:nvSpPr>
          <p:spPr>
            <a:xfrm>
              <a:off x="4165561" y="3606688"/>
              <a:ext cx="1292547" cy="395446"/>
            </a:xfrm>
            <a:custGeom>
              <a:avLst/>
              <a:gdLst>
                <a:gd name="connsiteX0" fmla="*/ 0 w 1134666"/>
                <a:gd name="connsiteY0" fmla="*/ 127036 h 402523"/>
                <a:gd name="connsiteX1" fmla="*/ 241300 w 1134666"/>
                <a:gd name="connsiteY1" fmla="*/ 101636 h 402523"/>
                <a:gd name="connsiteX2" fmla="*/ 457200 w 1134666"/>
                <a:gd name="connsiteY2" fmla="*/ 36 h 402523"/>
                <a:gd name="connsiteX3" fmla="*/ 571500 w 1134666"/>
                <a:gd name="connsiteY3" fmla="*/ 88936 h 402523"/>
                <a:gd name="connsiteX4" fmla="*/ 698500 w 1134666"/>
                <a:gd name="connsiteY4" fmla="*/ 36 h 402523"/>
                <a:gd name="connsiteX5" fmla="*/ 838200 w 1134666"/>
                <a:gd name="connsiteY5" fmla="*/ 88936 h 402523"/>
                <a:gd name="connsiteX6" fmla="*/ 1054100 w 1134666"/>
                <a:gd name="connsiteY6" fmla="*/ 127036 h 402523"/>
                <a:gd name="connsiteX7" fmla="*/ 1130300 w 1134666"/>
                <a:gd name="connsiteY7" fmla="*/ 127036 h 402523"/>
                <a:gd name="connsiteX8" fmla="*/ 939800 w 1134666"/>
                <a:gd name="connsiteY8" fmla="*/ 355636 h 402523"/>
                <a:gd name="connsiteX9" fmla="*/ 711200 w 1134666"/>
                <a:gd name="connsiteY9" fmla="*/ 381036 h 402523"/>
                <a:gd name="connsiteX10" fmla="*/ 393700 w 1134666"/>
                <a:gd name="connsiteY10" fmla="*/ 393736 h 402523"/>
                <a:gd name="connsiteX11" fmla="*/ 152400 w 1134666"/>
                <a:gd name="connsiteY11" fmla="*/ 241336 h 402523"/>
                <a:gd name="connsiteX12" fmla="*/ 63500 w 1134666"/>
                <a:gd name="connsiteY12" fmla="*/ 114336 h 402523"/>
                <a:gd name="connsiteX0" fmla="*/ 0 w 1134666"/>
                <a:gd name="connsiteY0" fmla="*/ 127036 h 402523"/>
                <a:gd name="connsiteX1" fmla="*/ 70399 w 1134666"/>
                <a:gd name="connsiteY1" fmla="*/ 119892 h 402523"/>
                <a:gd name="connsiteX2" fmla="*/ 241300 w 1134666"/>
                <a:gd name="connsiteY2" fmla="*/ 101636 h 402523"/>
                <a:gd name="connsiteX3" fmla="*/ 457200 w 1134666"/>
                <a:gd name="connsiteY3" fmla="*/ 36 h 402523"/>
                <a:gd name="connsiteX4" fmla="*/ 571500 w 1134666"/>
                <a:gd name="connsiteY4" fmla="*/ 88936 h 402523"/>
                <a:gd name="connsiteX5" fmla="*/ 698500 w 1134666"/>
                <a:gd name="connsiteY5" fmla="*/ 36 h 402523"/>
                <a:gd name="connsiteX6" fmla="*/ 838200 w 1134666"/>
                <a:gd name="connsiteY6" fmla="*/ 88936 h 402523"/>
                <a:gd name="connsiteX7" fmla="*/ 1054100 w 1134666"/>
                <a:gd name="connsiteY7" fmla="*/ 127036 h 402523"/>
                <a:gd name="connsiteX8" fmla="*/ 1130300 w 1134666"/>
                <a:gd name="connsiteY8" fmla="*/ 127036 h 402523"/>
                <a:gd name="connsiteX9" fmla="*/ 939800 w 1134666"/>
                <a:gd name="connsiteY9" fmla="*/ 355636 h 402523"/>
                <a:gd name="connsiteX10" fmla="*/ 711200 w 1134666"/>
                <a:gd name="connsiteY10" fmla="*/ 381036 h 402523"/>
                <a:gd name="connsiteX11" fmla="*/ 393700 w 1134666"/>
                <a:gd name="connsiteY11" fmla="*/ 393736 h 402523"/>
                <a:gd name="connsiteX12" fmla="*/ 152400 w 1134666"/>
                <a:gd name="connsiteY12" fmla="*/ 241336 h 402523"/>
                <a:gd name="connsiteX13" fmla="*/ 63500 w 1134666"/>
                <a:gd name="connsiteY13" fmla="*/ 114336 h 402523"/>
                <a:gd name="connsiteX0" fmla="*/ 18628 w 1081568"/>
                <a:gd name="connsiteY0" fmla="*/ 122273 h 402523"/>
                <a:gd name="connsiteX1" fmla="*/ 17301 w 1081568"/>
                <a:gd name="connsiteY1" fmla="*/ 119892 h 402523"/>
                <a:gd name="connsiteX2" fmla="*/ 188202 w 1081568"/>
                <a:gd name="connsiteY2" fmla="*/ 101636 h 402523"/>
                <a:gd name="connsiteX3" fmla="*/ 404102 w 1081568"/>
                <a:gd name="connsiteY3" fmla="*/ 36 h 402523"/>
                <a:gd name="connsiteX4" fmla="*/ 518402 w 1081568"/>
                <a:gd name="connsiteY4" fmla="*/ 88936 h 402523"/>
                <a:gd name="connsiteX5" fmla="*/ 645402 w 1081568"/>
                <a:gd name="connsiteY5" fmla="*/ 36 h 402523"/>
                <a:gd name="connsiteX6" fmla="*/ 785102 w 1081568"/>
                <a:gd name="connsiteY6" fmla="*/ 88936 h 402523"/>
                <a:gd name="connsiteX7" fmla="*/ 1001002 w 1081568"/>
                <a:gd name="connsiteY7" fmla="*/ 127036 h 402523"/>
                <a:gd name="connsiteX8" fmla="*/ 1077202 w 1081568"/>
                <a:gd name="connsiteY8" fmla="*/ 127036 h 402523"/>
                <a:gd name="connsiteX9" fmla="*/ 886702 w 1081568"/>
                <a:gd name="connsiteY9" fmla="*/ 355636 h 402523"/>
                <a:gd name="connsiteX10" fmla="*/ 658102 w 1081568"/>
                <a:gd name="connsiteY10" fmla="*/ 381036 h 402523"/>
                <a:gd name="connsiteX11" fmla="*/ 340602 w 1081568"/>
                <a:gd name="connsiteY11" fmla="*/ 393736 h 402523"/>
                <a:gd name="connsiteX12" fmla="*/ 99302 w 1081568"/>
                <a:gd name="connsiteY12" fmla="*/ 241336 h 402523"/>
                <a:gd name="connsiteX13" fmla="*/ 10402 w 1081568"/>
                <a:gd name="connsiteY13" fmla="*/ 114336 h 402523"/>
                <a:gd name="connsiteX0" fmla="*/ 18628 w 1081568"/>
                <a:gd name="connsiteY0" fmla="*/ 122273 h 395371"/>
                <a:gd name="connsiteX1" fmla="*/ 17301 w 1081568"/>
                <a:gd name="connsiteY1" fmla="*/ 119892 h 395371"/>
                <a:gd name="connsiteX2" fmla="*/ 188202 w 1081568"/>
                <a:gd name="connsiteY2" fmla="*/ 101636 h 395371"/>
                <a:gd name="connsiteX3" fmla="*/ 404102 w 1081568"/>
                <a:gd name="connsiteY3" fmla="*/ 36 h 395371"/>
                <a:gd name="connsiteX4" fmla="*/ 518402 w 1081568"/>
                <a:gd name="connsiteY4" fmla="*/ 88936 h 395371"/>
                <a:gd name="connsiteX5" fmla="*/ 645402 w 1081568"/>
                <a:gd name="connsiteY5" fmla="*/ 36 h 395371"/>
                <a:gd name="connsiteX6" fmla="*/ 785102 w 1081568"/>
                <a:gd name="connsiteY6" fmla="*/ 88936 h 395371"/>
                <a:gd name="connsiteX7" fmla="*/ 1001002 w 1081568"/>
                <a:gd name="connsiteY7" fmla="*/ 127036 h 395371"/>
                <a:gd name="connsiteX8" fmla="*/ 1077202 w 1081568"/>
                <a:gd name="connsiteY8" fmla="*/ 127036 h 395371"/>
                <a:gd name="connsiteX9" fmla="*/ 886702 w 1081568"/>
                <a:gd name="connsiteY9" fmla="*/ 355636 h 395371"/>
                <a:gd name="connsiteX10" fmla="*/ 658102 w 1081568"/>
                <a:gd name="connsiteY10" fmla="*/ 381036 h 395371"/>
                <a:gd name="connsiteX11" fmla="*/ 340602 w 1081568"/>
                <a:gd name="connsiteY11" fmla="*/ 393736 h 395371"/>
                <a:gd name="connsiteX12" fmla="*/ 99302 w 1081568"/>
                <a:gd name="connsiteY12" fmla="*/ 241336 h 395371"/>
                <a:gd name="connsiteX13" fmla="*/ 10402 w 1081568"/>
                <a:gd name="connsiteY13" fmla="*/ 114336 h 395371"/>
                <a:gd name="connsiteX0" fmla="*/ 18628 w 1081466"/>
                <a:gd name="connsiteY0" fmla="*/ 122454 h 395552"/>
                <a:gd name="connsiteX1" fmla="*/ 17301 w 1081466"/>
                <a:gd name="connsiteY1" fmla="*/ 120073 h 395552"/>
                <a:gd name="connsiteX2" fmla="*/ 188202 w 1081466"/>
                <a:gd name="connsiteY2" fmla="*/ 101817 h 395552"/>
                <a:gd name="connsiteX3" fmla="*/ 404102 w 1081466"/>
                <a:gd name="connsiteY3" fmla="*/ 217 h 395552"/>
                <a:gd name="connsiteX4" fmla="*/ 518402 w 1081466"/>
                <a:gd name="connsiteY4" fmla="*/ 89117 h 395552"/>
                <a:gd name="connsiteX5" fmla="*/ 645402 w 1081466"/>
                <a:gd name="connsiteY5" fmla="*/ 217 h 395552"/>
                <a:gd name="connsiteX6" fmla="*/ 795064 w 1081466"/>
                <a:gd name="connsiteY6" fmla="*/ 66034 h 395552"/>
                <a:gd name="connsiteX7" fmla="*/ 1001002 w 1081466"/>
                <a:gd name="connsiteY7" fmla="*/ 127217 h 395552"/>
                <a:gd name="connsiteX8" fmla="*/ 1077202 w 1081466"/>
                <a:gd name="connsiteY8" fmla="*/ 127217 h 395552"/>
                <a:gd name="connsiteX9" fmla="*/ 886702 w 1081466"/>
                <a:gd name="connsiteY9" fmla="*/ 355817 h 395552"/>
                <a:gd name="connsiteX10" fmla="*/ 658102 w 1081466"/>
                <a:gd name="connsiteY10" fmla="*/ 381217 h 395552"/>
                <a:gd name="connsiteX11" fmla="*/ 340602 w 1081466"/>
                <a:gd name="connsiteY11" fmla="*/ 393917 h 395552"/>
                <a:gd name="connsiteX12" fmla="*/ 99302 w 1081466"/>
                <a:gd name="connsiteY12" fmla="*/ 241517 h 395552"/>
                <a:gd name="connsiteX13" fmla="*/ 10402 w 1081466"/>
                <a:gd name="connsiteY13" fmla="*/ 114517 h 395552"/>
                <a:gd name="connsiteX0" fmla="*/ 18628 w 1081466"/>
                <a:gd name="connsiteY0" fmla="*/ 122506 h 395604"/>
                <a:gd name="connsiteX1" fmla="*/ 17301 w 1081466"/>
                <a:gd name="connsiteY1" fmla="*/ 120125 h 395604"/>
                <a:gd name="connsiteX2" fmla="*/ 188202 w 1081466"/>
                <a:gd name="connsiteY2" fmla="*/ 101869 h 395604"/>
                <a:gd name="connsiteX3" fmla="*/ 404102 w 1081466"/>
                <a:gd name="connsiteY3" fmla="*/ 269 h 395604"/>
                <a:gd name="connsiteX4" fmla="*/ 548288 w 1081466"/>
                <a:gd name="connsiteY4" fmla="*/ 92054 h 395604"/>
                <a:gd name="connsiteX5" fmla="*/ 645402 w 1081466"/>
                <a:gd name="connsiteY5" fmla="*/ 269 h 395604"/>
                <a:gd name="connsiteX6" fmla="*/ 795064 w 1081466"/>
                <a:gd name="connsiteY6" fmla="*/ 66086 h 395604"/>
                <a:gd name="connsiteX7" fmla="*/ 1001002 w 1081466"/>
                <a:gd name="connsiteY7" fmla="*/ 127269 h 395604"/>
                <a:gd name="connsiteX8" fmla="*/ 1077202 w 1081466"/>
                <a:gd name="connsiteY8" fmla="*/ 127269 h 395604"/>
                <a:gd name="connsiteX9" fmla="*/ 886702 w 1081466"/>
                <a:gd name="connsiteY9" fmla="*/ 355869 h 395604"/>
                <a:gd name="connsiteX10" fmla="*/ 658102 w 1081466"/>
                <a:gd name="connsiteY10" fmla="*/ 381269 h 395604"/>
                <a:gd name="connsiteX11" fmla="*/ 340602 w 1081466"/>
                <a:gd name="connsiteY11" fmla="*/ 393969 h 395604"/>
                <a:gd name="connsiteX12" fmla="*/ 99302 w 1081466"/>
                <a:gd name="connsiteY12" fmla="*/ 241569 h 395604"/>
                <a:gd name="connsiteX13" fmla="*/ 10402 w 1081466"/>
                <a:gd name="connsiteY13" fmla="*/ 114569 h 395604"/>
                <a:gd name="connsiteX0" fmla="*/ 18628 w 1081466"/>
                <a:gd name="connsiteY0" fmla="*/ 122348 h 395446"/>
                <a:gd name="connsiteX1" fmla="*/ 17301 w 1081466"/>
                <a:gd name="connsiteY1" fmla="*/ 119967 h 395446"/>
                <a:gd name="connsiteX2" fmla="*/ 188202 w 1081466"/>
                <a:gd name="connsiteY2" fmla="*/ 101711 h 395446"/>
                <a:gd name="connsiteX3" fmla="*/ 404102 w 1081466"/>
                <a:gd name="connsiteY3" fmla="*/ 111 h 395446"/>
                <a:gd name="connsiteX4" fmla="*/ 538325 w 1081466"/>
                <a:gd name="connsiteY4" fmla="*/ 80354 h 395446"/>
                <a:gd name="connsiteX5" fmla="*/ 645402 w 1081466"/>
                <a:gd name="connsiteY5" fmla="*/ 111 h 395446"/>
                <a:gd name="connsiteX6" fmla="*/ 795064 w 1081466"/>
                <a:gd name="connsiteY6" fmla="*/ 65928 h 395446"/>
                <a:gd name="connsiteX7" fmla="*/ 1001002 w 1081466"/>
                <a:gd name="connsiteY7" fmla="*/ 127111 h 395446"/>
                <a:gd name="connsiteX8" fmla="*/ 1077202 w 1081466"/>
                <a:gd name="connsiteY8" fmla="*/ 127111 h 395446"/>
                <a:gd name="connsiteX9" fmla="*/ 886702 w 1081466"/>
                <a:gd name="connsiteY9" fmla="*/ 355711 h 395446"/>
                <a:gd name="connsiteX10" fmla="*/ 658102 w 1081466"/>
                <a:gd name="connsiteY10" fmla="*/ 381111 h 395446"/>
                <a:gd name="connsiteX11" fmla="*/ 340602 w 1081466"/>
                <a:gd name="connsiteY11" fmla="*/ 393811 h 395446"/>
                <a:gd name="connsiteX12" fmla="*/ 99302 w 1081466"/>
                <a:gd name="connsiteY12" fmla="*/ 241411 h 395446"/>
                <a:gd name="connsiteX13" fmla="*/ 10402 w 1081466"/>
                <a:gd name="connsiteY13" fmla="*/ 114411 h 395446"/>
                <a:gd name="connsiteX0" fmla="*/ 18628 w 1081466"/>
                <a:gd name="connsiteY0" fmla="*/ 122348 h 395446"/>
                <a:gd name="connsiteX1" fmla="*/ 17301 w 1081466"/>
                <a:gd name="connsiteY1" fmla="*/ 119967 h 395446"/>
                <a:gd name="connsiteX2" fmla="*/ 188202 w 1081466"/>
                <a:gd name="connsiteY2" fmla="*/ 101711 h 395446"/>
                <a:gd name="connsiteX3" fmla="*/ 404102 w 1081466"/>
                <a:gd name="connsiteY3" fmla="*/ 111 h 395446"/>
                <a:gd name="connsiteX4" fmla="*/ 538325 w 1081466"/>
                <a:gd name="connsiteY4" fmla="*/ 80354 h 395446"/>
                <a:gd name="connsiteX5" fmla="*/ 659348 w 1081466"/>
                <a:gd name="connsiteY5" fmla="*/ 111 h 395446"/>
                <a:gd name="connsiteX6" fmla="*/ 795064 w 1081466"/>
                <a:gd name="connsiteY6" fmla="*/ 65928 h 395446"/>
                <a:gd name="connsiteX7" fmla="*/ 1001002 w 1081466"/>
                <a:gd name="connsiteY7" fmla="*/ 127111 h 395446"/>
                <a:gd name="connsiteX8" fmla="*/ 1077202 w 1081466"/>
                <a:gd name="connsiteY8" fmla="*/ 127111 h 395446"/>
                <a:gd name="connsiteX9" fmla="*/ 886702 w 1081466"/>
                <a:gd name="connsiteY9" fmla="*/ 355711 h 395446"/>
                <a:gd name="connsiteX10" fmla="*/ 658102 w 1081466"/>
                <a:gd name="connsiteY10" fmla="*/ 381111 h 395446"/>
                <a:gd name="connsiteX11" fmla="*/ 340602 w 1081466"/>
                <a:gd name="connsiteY11" fmla="*/ 393811 h 395446"/>
                <a:gd name="connsiteX12" fmla="*/ 99302 w 1081466"/>
                <a:gd name="connsiteY12" fmla="*/ 241411 h 395446"/>
                <a:gd name="connsiteX13" fmla="*/ 10402 w 1081466"/>
                <a:gd name="connsiteY13" fmla="*/ 114411 h 3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1466" h="395446">
                  <a:moveTo>
                    <a:pt x="18628" y="122348"/>
                  </a:moveTo>
                  <a:cubicBezTo>
                    <a:pt x="19735" y="122348"/>
                    <a:pt x="-22916" y="124200"/>
                    <a:pt x="17301" y="119967"/>
                  </a:cubicBezTo>
                  <a:cubicBezTo>
                    <a:pt x="57518" y="115734"/>
                    <a:pt x="123735" y="121687"/>
                    <a:pt x="188202" y="101711"/>
                  </a:cubicBezTo>
                  <a:cubicBezTo>
                    <a:pt x="252669" y="81735"/>
                    <a:pt x="345748" y="3670"/>
                    <a:pt x="404102" y="111"/>
                  </a:cubicBezTo>
                  <a:cubicBezTo>
                    <a:pt x="462456" y="-3448"/>
                    <a:pt x="495784" y="80354"/>
                    <a:pt x="538325" y="80354"/>
                  </a:cubicBezTo>
                  <a:cubicBezTo>
                    <a:pt x="580866" y="80354"/>
                    <a:pt x="616558" y="2515"/>
                    <a:pt x="659348" y="111"/>
                  </a:cubicBezTo>
                  <a:cubicBezTo>
                    <a:pt x="702138" y="-2293"/>
                    <a:pt x="738122" y="44761"/>
                    <a:pt x="795064" y="65928"/>
                  </a:cubicBezTo>
                  <a:cubicBezTo>
                    <a:pt x="852006" y="87095"/>
                    <a:pt x="953979" y="116914"/>
                    <a:pt x="1001002" y="127111"/>
                  </a:cubicBezTo>
                  <a:cubicBezTo>
                    <a:pt x="1048025" y="137308"/>
                    <a:pt x="1096252" y="89011"/>
                    <a:pt x="1077202" y="127111"/>
                  </a:cubicBezTo>
                  <a:cubicBezTo>
                    <a:pt x="1058152" y="165211"/>
                    <a:pt x="956552" y="313378"/>
                    <a:pt x="886702" y="355711"/>
                  </a:cubicBezTo>
                  <a:cubicBezTo>
                    <a:pt x="816852" y="398044"/>
                    <a:pt x="749119" y="374761"/>
                    <a:pt x="658102" y="381111"/>
                  </a:cubicBezTo>
                  <a:cubicBezTo>
                    <a:pt x="567085" y="387461"/>
                    <a:pt x="439713" y="376613"/>
                    <a:pt x="340602" y="393811"/>
                  </a:cubicBezTo>
                  <a:cubicBezTo>
                    <a:pt x="241491" y="411009"/>
                    <a:pt x="154335" y="287978"/>
                    <a:pt x="99302" y="241411"/>
                  </a:cubicBezTo>
                  <a:cubicBezTo>
                    <a:pt x="44269" y="194844"/>
                    <a:pt x="27335" y="154627"/>
                    <a:pt x="10402" y="114411"/>
                  </a:cubicBezTo>
                </a:path>
              </a:pathLst>
            </a:custGeom>
            <a:solidFill>
              <a:srgbClr val="DF645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  <p:sp>
          <p:nvSpPr>
            <p:cNvPr id="49" name="48 Forma libre"/>
            <p:cNvSpPr/>
            <p:nvPr/>
          </p:nvSpPr>
          <p:spPr>
            <a:xfrm>
              <a:off x="4195763" y="3731419"/>
              <a:ext cx="1254918" cy="86231"/>
            </a:xfrm>
            <a:custGeom>
              <a:avLst/>
              <a:gdLst>
                <a:gd name="connsiteX0" fmla="*/ 0 w 1254918"/>
                <a:gd name="connsiteY0" fmla="*/ 11906 h 86162"/>
                <a:gd name="connsiteX1" fmla="*/ 147637 w 1254918"/>
                <a:gd name="connsiteY1" fmla="*/ 52387 h 86162"/>
                <a:gd name="connsiteX2" fmla="*/ 364331 w 1254918"/>
                <a:gd name="connsiteY2" fmla="*/ 76200 h 86162"/>
                <a:gd name="connsiteX3" fmla="*/ 545306 w 1254918"/>
                <a:gd name="connsiteY3" fmla="*/ 64294 h 86162"/>
                <a:gd name="connsiteX4" fmla="*/ 666750 w 1254918"/>
                <a:gd name="connsiteY4" fmla="*/ 61912 h 86162"/>
                <a:gd name="connsiteX5" fmla="*/ 771525 w 1254918"/>
                <a:gd name="connsiteY5" fmla="*/ 76200 h 86162"/>
                <a:gd name="connsiteX6" fmla="*/ 912018 w 1254918"/>
                <a:gd name="connsiteY6" fmla="*/ 85725 h 86162"/>
                <a:gd name="connsiteX7" fmla="*/ 1076325 w 1254918"/>
                <a:gd name="connsiteY7" fmla="*/ 61912 h 86162"/>
                <a:gd name="connsiteX8" fmla="*/ 1254918 w 1254918"/>
                <a:gd name="connsiteY8" fmla="*/ 0 h 86162"/>
                <a:gd name="connsiteX0" fmla="*/ 0 w 1254918"/>
                <a:gd name="connsiteY0" fmla="*/ 11906 h 86231"/>
                <a:gd name="connsiteX1" fmla="*/ 147637 w 1254918"/>
                <a:gd name="connsiteY1" fmla="*/ 52387 h 86231"/>
                <a:gd name="connsiteX2" fmla="*/ 364331 w 1254918"/>
                <a:gd name="connsiteY2" fmla="*/ 76200 h 86231"/>
                <a:gd name="connsiteX3" fmla="*/ 545306 w 1254918"/>
                <a:gd name="connsiteY3" fmla="*/ 64294 h 86231"/>
                <a:gd name="connsiteX4" fmla="*/ 640556 w 1254918"/>
                <a:gd name="connsiteY4" fmla="*/ 53256 h 86231"/>
                <a:gd name="connsiteX5" fmla="*/ 771525 w 1254918"/>
                <a:gd name="connsiteY5" fmla="*/ 76200 h 86231"/>
                <a:gd name="connsiteX6" fmla="*/ 912018 w 1254918"/>
                <a:gd name="connsiteY6" fmla="*/ 85725 h 86231"/>
                <a:gd name="connsiteX7" fmla="*/ 1076325 w 1254918"/>
                <a:gd name="connsiteY7" fmla="*/ 61912 h 86231"/>
                <a:gd name="connsiteX8" fmla="*/ 1254918 w 1254918"/>
                <a:gd name="connsiteY8" fmla="*/ 0 h 86231"/>
                <a:gd name="connsiteX0" fmla="*/ 0 w 1254918"/>
                <a:gd name="connsiteY0" fmla="*/ 11906 h 86231"/>
                <a:gd name="connsiteX1" fmla="*/ 147637 w 1254918"/>
                <a:gd name="connsiteY1" fmla="*/ 52387 h 86231"/>
                <a:gd name="connsiteX2" fmla="*/ 364331 w 1254918"/>
                <a:gd name="connsiteY2" fmla="*/ 76200 h 86231"/>
                <a:gd name="connsiteX3" fmla="*/ 545306 w 1254918"/>
                <a:gd name="connsiteY3" fmla="*/ 64294 h 86231"/>
                <a:gd name="connsiteX4" fmla="*/ 511968 w 1254918"/>
                <a:gd name="connsiteY4" fmla="*/ 72554 h 86231"/>
                <a:gd name="connsiteX5" fmla="*/ 640556 w 1254918"/>
                <a:gd name="connsiteY5" fmla="*/ 53256 h 86231"/>
                <a:gd name="connsiteX6" fmla="*/ 771525 w 1254918"/>
                <a:gd name="connsiteY6" fmla="*/ 76200 h 86231"/>
                <a:gd name="connsiteX7" fmla="*/ 912018 w 1254918"/>
                <a:gd name="connsiteY7" fmla="*/ 85725 h 86231"/>
                <a:gd name="connsiteX8" fmla="*/ 1076325 w 1254918"/>
                <a:gd name="connsiteY8" fmla="*/ 61912 h 86231"/>
                <a:gd name="connsiteX9" fmla="*/ 1254918 w 1254918"/>
                <a:gd name="connsiteY9" fmla="*/ 0 h 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4918" h="86231">
                  <a:moveTo>
                    <a:pt x="0" y="11906"/>
                  </a:moveTo>
                  <a:cubicBezTo>
                    <a:pt x="43457" y="26788"/>
                    <a:pt x="86915" y="41671"/>
                    <a:pt x="147637" y="52387"/>
                  </a:cubicBezTo>
                  <a:cubicBezTo>
                    <a:pt x="208359" y="63103"/>
                    <a:pt x="298053" y="74216"/>
                    <a:pt x="364331" y="76200"/>
                  </a:cubicBezTo>
                  <a:cubicBezTo>
                    <a:pt x="430609" y="78184"/>
                    <a:pt x="520700" y="64902"/>
                    <a:pt x="545306" y="64294"/>
                  </a:cubicBezTo>
                  <a:cubicBezTo>
                    <a:pt x="569912" y="63686"/>
                    <a:pt x="496093" y="74394"/>
                    <a:pt x="511968" y="72554"/>
                  </a:cubicBezTo>
                  <a:cubicBezTo>
                    <a:pt x="527843" y="70714"/>
                    <a:pt x="597297" y="52648"/>
                    <a:pt x="640556" y="53256"/>
                  </a:cubicBezTo>
                  <a:cubicBezTo>
                    <a:pt x="683815" y="53864"/>
                    <a:pt x="726281" y="70788"/>
                    <a:pt x="771525" y="76200"/>
                  </a:cubicBezTo>
                  <a:cubicBezTo>
                    <a:pt x="816769" y="81612"/>
                    <a:pt x="861218" y="88106"/>
                    <a:pt x="912018" y="85725"/>
                  </a:cubicBezTo>
                  <a:cubicBezTo>
                    <a:pt x="962818" y="83344"/>
                    <a:pt x="1019175" y="76200"/>
                    <a:pt x="1076325" y="61912"/>
                  </a:cubicBezTo>
                  <a:cubicBezTo>
                    <a:pt x="1133475" y="47625"/>
                    <a:pt x="1194196" y="23812"/>
                    <a:pt x="125491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</p:grpSp>
      <p:sp>
        <p:nvSpPr>
          <p:cNvPr id="61" name="60 Rectángulo redondeado"/>
          <p:cNvSpPr/>
          <p:nvPr/>
        </p:nvSpPr>
        <p:spPr>
          <a:xfrm>
            <a:off x="6408203" y="1560255"/>
            <a:ext cx="1296143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95 Rectángulo redondeado"/>
          <p:cNvSpPr/>
          <p:nvPr/>
        </p:nvSpPr>
        <p:spPr>
          <a:xfrm>
            <a:off x="1449728" y="1517565"/>
            <a:ext cx="1607129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121 Rectángulo redondeado"/>
          <p:cNvSpPr/>
          <p:nvPr/>
        </p:nvSpPr>
        <p:spPr>
          <a:xfrm>
            <a:off x="1449729" y="2148308"/>
            <a:ext cx="1607129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nose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39430" y="269938"/>
            <a:ext cx="264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err="1"/>
              <a:t>Where</a:t>
            </a:r>
            <a:r>
              <a:rPr lang="es-ES_tradnl" sz="1800" b="1" dirty="0"/>
              <a:t> </a:t>
            </a:r>
            <a:r>
              <a:rPr lang="es-ES_tradnl" sz="1800" b="1" dirty="0" err="1"/>
              <a:t>is</a:t>
            </a:r>
            <a:r>
              <a:rPr lang="es-ES_tradnl" sz="1800" b="1" dirty="0"/>
              <a:t> </a:t>
            </a:r>
            <a:r>
              <a:rPr lang="es-ES_tradnl" sz="1800" b="1" dirty="0" err="1"/>
              <a:t>the</a:t>
            </a:r>
            <a:r>
              <a:rPr lang="es-ES_tradnl" sz="1800" b="1" dirty="0"/>
              <a:t> mosquito?</a:t>
            </a:r>
            <a:endParaRPr lang="es-ES" sz="18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5759910" y="273446"/>
            <a:ext cx="205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err="1"/>
              <a:t>It’s</a:t>
            </a:r>
            <a:r>
              <a:rPr lang="es-ES_tradnl" sz="1800" b="1" dirty="0"/>
              <a:t> </a:t>
            </a:r>
            <a:r>
              <a:rPr lang="es-ES_tradnl" sz="1800" b="1" dirty="0" err="1"/>
              <a:t>on</a:t>
            </a:r>
            <a:r>
              <a:rPr lang="es-ES_tradnl" sz="1800" b="1" dirty="0"/>
              <a:t> </a:t>
            </a:r>
            <a:r>
              <a:rPr lang="es-ES_tradnl" sz="1800" b="1" dirty="0" err="1"/>
              <a:t>the</a:t>
            </a:r>
            <a:r>
              <a:rPr lang="es-ES_tradnl" sz="1800" b="1" dirty="0"/>
              <a:t> …</a:t>
            </a:r>
            <a:endParaRPr lang="es-ES" sz="1800" b="1" dirty="0"/>
          </a:p>
        </p:txBody>
      </p:sp>
      <p:sp>
        <p:nvSpPr>
          <p:cNvPr id="50" name="49 Flecha derecha">
            <a:hlinkClick r:id="" action="ppaction://hlinkshowjump?jump=nextslide"/>
          </p:cNvPr>
          <p:cNvSpPr/>
          <p:nvPr/>
        </p:nvSpPr>
        <p:spPr>
          <a:xfrm>
            <a:off x="6786563" y="4291013"/>
            <a:ext cx="809625" cy="5405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3977934" y="1491630"/>
            <a:ext cx="1543357" cy="356742"/>
            <a:chOff x="3779912" y="1988840"/>
            <a:chExt cx="2057809" cy="475656"/>
          </a:xfrm>
        </p:grpSpPr>
        <p:sp>
          <p:nvSpPr>
            <p:cNvPr id="36" name="3 Luna"/>
            <p:cNvSpPr/>
            <p:nvPr/>
          </p:nvSpPr>
          <p:spPr>
            <a:xfrm rot="5400000">
              <a:off x="5217986" y="1834493"/>
              <a:ext cx="465388" cy="774083"/>
            </a:xfrm>
            <a:custGeom>
              <a:avLst/>
              <a:gdLst>
                <a:gd name="connsiteX0" fmla="*/ 851495 w 851495"/>
                <a:gd name="connsiteY0" fmla="*/ 1944215 h 1944215"/>
                <a:gd name="connsiteX1" fmla="*/ 0 w 851495"/>
                <a:gd name="connsiteY1" fmla="*/ 972107 h 1944215"/>
                <a:gd name="connsiteX2" fmla="*/ 851495 w 851495"/>
                <a:gd name="connsiteY2" fmla="*/ -1 h 1944215"/>
                <a:gd name="connsiteX3" fmla="*/ 851495 w 851495"/>
                <a:gd name="connsiteY3" fmla="*/ 1944213 h 1944215"/>
                <a:gd name="connsiteX4" fmla="*/ 851495 w 851495"/>
                <a:gd name="connsiteY4" fmla="*/ 1944215 h 1944215"/>
                <a:gd name="connsiteX0" fmla="*/ 851495 w 993204"/>
                <a:gd name="connsiteY0" fmla="*/ 1944216 h 1944216"/>
                <a:gd name="connsiteX1" fmla="*/ 0 w 993204"/>
                <a:gd name="connsiteY1" fmla="*/ 972108 h 1944216"/>
                <a:gd name="connsiteX2" fmla="*/ 851495 w 993204"/>
                <a:gd name="connsiteY2" fmla="*/ 0 h 1944216"/>
                <a:gd name="connsiteX3" fmla="*/ 851495 w 993204"/>
                <a:gd name="connsiteY3" fmla="*/ 1944214 h 1944216"/>
                <a:gd name="connsiteX4" fmla="*/ 851495 w 993204"/>
                <a:gd name="connsiteY4" fmla="*/ 1944216 h 1944216"/>
                <a:gd name="connsiteX0" fmla="*/ 851495 w 1069842"/>
                <a:gd name="connsiteY0" fmla="*/ 1944216 h 1944216"/>
                <a:gd name="connsiteX1" fmla="*/ 0 w 1069842"/>
                <a:gd name="connsiteY1" fmla="*/ 972108 h 1944216"/>
                <a:gd name="connsiteX2" fmla="*/ 851495 w 1069842"/>
                <a:gd name="connsiteY2" fmla="*/ 0 h 1944216"/>
                <a:gd name="connsiteX3" fmla="*/ 851495 w 1069842"/>
                <a:gd name="connsiteY3" fmla="*/ 1944214 h 1944216"/>
                <a:gd name="connsiteX4" fmla="*/ 851495 w 1069842"/>
                <a:gd name="connsiteY4" fmla="*/ 1944216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842" h="1944216">
                  <a:moveTo>
                    <a:pt x="851495" y="1944216"/>
                  </a:moveTo>
                  <a:cubicBezTo>
                    <a:pt x="381227" y="1944216"/>
                    <a:pt x="0" y="1508988"/>
                    <a:pt x="0" y="972108"/>
                  </a:cubicBezTo>
                  <a:cubicBezTo>
                    <a:pt x="0" y="435228"/>
                    <a:pt x="381227" y="0"/>
                    <a:pt x="851495" y="0"/>
                  </a:cubicBezTo>
                  <a:cubicBezTo>
                    <a:pt x="1407268" y="1789026"/>
                    <a:pt x="709579" y="1306269"/>
                    <a:pt x="851495" y="1944214"/>
                  </a:cubicBezTo>
                  <a:lnTo>
                    <a:pt x="851495" y="1944216"/>
                  </a:lnTo>
                  <a:close/>
                </a:path>
              </a:pathLst>
            </a:custGeom>
            <a:solidFill>
              <a:srgbClr val="FFCC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  <p:grpSp>
          <p:nvGrpSpPr>
            <p:cNvPr id="37" name="36 Grupo"/>
            <p:cNvGrpSpPr/>
            <p:nvPr/>
          </p:nvGrpSpPr>
          <p:grpSpPr>
            <a:xfrm flipH="1">
              <a:off x="3779912" y="1988840"/>
              <a:ext cx="807551" cy="475656"/>
              <a:chOff x="5063638" y="1982421"/>
              <a:chExt cx="793233" cy="475656"/>
            </a:xfrm>
          </p:grpSpPr>
          <p:sp>
            <p:nvSpPr>
              <p:cNvPr id="52" name="3 Luna"/>
              <p:cNvSpPr/>
              <p:nvPr/>
            </p:nvSpPr>
            <p:spPr>
              <a:xfrm rot="5400000">
                <a:off x="5217986" y="1838341"/>
                <a:ext cx="465388" cy="774083"/>
              </a:xfrm>
              <a:custGeom>
                <a:avLst/>
                <a:gdLst>
                  <a:gd name="connsiteX0" fmla="*/ 851495 w 851495"/>
                  <a:gd name="connsiteY0" fmla="*/ 1944215 h 1944215"/>
                  <a:gd name="connsiteX1" fmla="*/ 0 w 851495"/>
                  <a:gd name="connsiteY1" fmla="*/ 972107 h 1944215"/>
                  <a:gd name="connsiteX2" fmla="*/ 851495 w 851495"/>
                  <a:gd name="connsiteY2" fmla="*/ -1 h 1944215"/>
                  <a:gd name="connsiteX3" fmla="*/ 851495 w 851495"/>
                  <a:gd name="connsiteY3" fmla="*/ 1944213 h 1944215"/>
                  <a:gd name="connsiteX4" fmla="*/ 851495 w 851495"/>
                  <a:gd name="connsiteY4" fmla="*/ 1944215 h 1944215"/>
                  <a:gd name="connsiteX0" fmla="*/ 851495 w 993204"/>
                  <a:gd name="connsiteY0" fmla="*/ 1944216 h 1944216"/>
                  <a:gd name="connsiteX1" fmla="*/ 0 w 993204"/>
                  <a:gd name="connsiteY1" fmla="*/ 972108 h 1944216"/>
                  <a:gd name="connsiteX2" fmla="*/ 851495 w 993204"/>
                  <a:gd name="connsiteY2" fmla="*/ 0 h 1944216"/>
                  <a:gd name="connsiteX3" fmla="*/ 851495 w 993204"/>
                  <a:gd name="connsiteY3" fmla="*/ 1944214 h 1944216"/>
                  <a:gd name="connsiteX4" fmla="*/ 851495 w 993204"/>
                  <a:gd name="connsiteY4" fmla="*/ 1944216 h 1944216"/>
                  <a:gd name="connsiteX0" fmla="*/ 851495 w 1069842"/>
                  <a:gd name="connsiteY0" fmla="*/ 1944216 h 1944216"/>
                  <a:gd name="connsiteX1" fmla="*/ 0 w 1069842"/>
                  <a:gd name="connsiteY1" fmla="*/ 972108 h 1944216"/>
                  <a:gd name="connsiteX2" fmla="*/ 851495 w 1069842"/>
                  <a:gd name="connsiteY2" fmla="*/ 0 h 1944216"/>
                  <a:gd name="connsiteX3" fmla="*/ 851495 w 1069842"/>
                  <a:gd name="connsiteY3" fmla="*/ 1944214 h 1944216"/>
                  <a:gd name="connsiteX4" fmla="*/ 851495 w 1069842"/>
                  <a:gd name="connsiteY4" fmla="*/ 1944216 h 194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842" h="1944216">
                    <a:moveTo>
                      <a:pt x="851495" y="1944216"/>
                    </a:moveTo>
                    <a:cubicBezTo>
                      <a:pt x="381227" y="1944216"/>
                      <a:pt x="0" y="1508988"/>
                      <a:pt x="0" y="972108"/>
                    </a:cubicBezTo>
                    <a:cubicBezTo>
                      <a:pt x="0" y="435228"/>
                      <a:pt x="381227" y="0"/>
                      <a:pt x="851495" y="0"/>
                    </a:cubicBezTo>
                    <a:cubicBezTo>
                      <a:pt x="1407268" y="1789026"/>
                      <a:pt x="709579" y="1306269"/>
                      <a:pt x="851495" y="1944214"/>
                    </a:cubicBezTo>
                    <a:lnTo>
                      <a:pt x="851495" y="19442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53" name="52 Elipse"/>
              <p:cNvSpPr/>
              <p:nvPr/>
            </p:nvSpPr>
            <p:spPr>
              <a:xfrm>
                <a:off x="5149558" y="2129363"/>
                <a:ext cx="304229" cy="3042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54" name="53 Elipse"/>
              <p:cNvSpPr/>
              <p:nvPr/>
            </p:nvSpPr>
            <p:spPr>
              <a:xfrm>
                <a:off x="5232110" y="2206856"/>
                <a:ext cx="139125" cy="1391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55" name="54 Elipse"/>
              <p:cNvSpPr/>
              <p:nvPr/>
            </p:nvSpPr>
            <p:spPr>
              <a:xfrm>
                <a:off x="5276048" y="2188434"/>
                <a:ext cx="70830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56" name="55 Luna"/>
              <p:cNvSpPr/>
              <p:nvPr/>
            </p:nvSpPr>
            <p:spPr>
              <a:xfrm rot="5771587">
                <a:off x="5374213" y="1749688"/>
                <a:ext cx="249925" cy="715391"/>
              </a:xfrm>
              <a:prstGeom prst="moon">
                <a:avLst/>
              </a:prstGeom>
              <a:solidFill>
                <a:srgbClr val="FFCC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</p:grp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462" y="4353948"/>
            <a:ext cx="340479" cy="319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2" name="131 Conector recto de flecha"/>
          <p:cNvCxnSpPr>
            <a:stCxn id="133" idx="1"/>
          </p:cNvCxnSpPr>
          <p:nvPr/>
        </p:nvCxnSpPr>
        <p:spPr>
          <a:xfrm flipH="1" flipV="1">
            <a:off x="5236581" y="1601837"/>
            <a:ext cx="1171623" cy="7938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2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79191E-6 C 0.01337 0.00393 0.02413 0.00555 0.0382 0.00717 C 0.0783 0.00578 0.11736 0.00578 0.15712 0.00463 C 0.18403 0.00393 0.2099 -0.00485 0.23785 -0.00693 C 0.25886 -0.01364 0.28108 -0.01873 0.30261 -0.02566 C 0.3099 -0.03237 0.31806 -0.03745 0.325 -0.04393 C 0.329 -0.05711 0.3349 -0.06705 0.325 -0.08092 C 0.31545 -0.09456 0.30556 -0.09364 0.29254 -0.09965 C 0.28334 -0.10404 0.28594 -0.10474 0.27761 -0.11121 C 0.26511 -0.12115 0.25348 -0.12948 0.23785 -0.13433 C 0.22431 -0.14312 0.21702 -0.14104 0.20243 -0.14589 C 0.18594 -0.17133 0.19549 -0.16416 0.17969 -0.17364 C 0.17413 -0.18404 0.16684 -0.19006 0.1599 -0.19907 C 0.15087 -0.2104 0.14601 -0.22266 0.14219 -0.23607 C 0.14028 -0.2541 0.13611 -0.26751 0.13004 -0.28462 C 0.12726 -0.30104 0.11927 -0.32023 0.13473 -0.33318 C 0.13889 -0.33688 0.14479 -0.33919 0.14966 -0.34243 C 0.16111 -0.34913 0.17622 -0.34728 0.18993 -0.34913 C 0.19497 -0.35052 0.20486 -0.35167 0.20486 -0.35121 C 0.24132 -0.35075 0.28438 -0.35167 0.32275 -0.34728 C 0.33646 -0.3452 0.34913 -0.34011 0.36302 -0.33757 C 0.38507 -0.3341 0.40712 -0.33248 0.43056 -0.33087 C 0.45226 -0.3274 0.47379 -0.32092 0.49549 -0.31699 C 0.52986 -0.31052 0.5658 -0.31329 0.60087 -0.31214 C 0.62848 -0.30589 0.65434 -0.31098 0.68351 -0.31214 C 0.69653 -0.31653 0.71042 -0.31584 0.72344 -0.3193 C 0.72865 -0.32046 0.73351 -0.323 0.73854 -0.3237 C 0.74202 -0.32485 0.74532 -0.32532 0.74879 -0.32601 C 0.76511 -0.33572 0.78334 -0.34196 0.79879 -0.35167 C 0.81077 -0.36832 0.80417 -0.36162 0.81615 -0.37225 C 0.82552 -0.39699 0.82153 -0.40185 0.80157 -0.4141 C 0.77275 -0.43167 0.81216 -0.41087 0.78854 -0.42798 C 0.78733 -0.42913 0.77188 -0.43237 0.77136 -0.43283 C 0.75157 -0.43792 0.73091 -0.43954 0.71111 -0.44439 C 0.70695 -0.45549 0.70295 -0.45271 0.69115 -0.45595 C 0.67223 -0.46751 0.66111 -0.46774 0.64115 -0.47422 C 0.64184 -0.47977 0.64028 -0.48578 0.64323 -0.49063 C 0.64861 -0.4978 0.66545 -0.50196 0.67344 -0.50682 C 0.68351 -0.52046 0.68108 -0.52485 0.68108 -0.54335 " pathEditMode="relative" rAng="0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5" y="-268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J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scen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133" grpId="0" animBg="1"/>
      <p:bldP spid="61" grpId="0" animBg="1"/>
      <p:bldP spid="96" grpId="0" animBg="1"/>
      <p:bldP spid="122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oogle Shape;1410;p52"/>
          <p:cNvGrpSpPr/>
          <p:nvPr/>
        </p:nvGrpSpPr>
        <p:grpSpPr>
          <a:xfrm>
            <a:off x="1545266" y="428723"/>
            <a:ext cx="6053041" cy="3882043"/>
            <a:chOff x="1545266" y="428723"/>
            <a:chExt cx="6053041" cy="3882043"/>
          </a:xfrm>
        </p:grpSpPr>
        <p:grpSp>
          <p:nvGrpSpPr>
            <p:cNvPr id="1411" name="Google Shape;1411;p52"/>
            <p:cNvGrpSpPr/>
            <p:nvPr/>
          </p:nvGrpSpPr>
          <p:grpSpPr>
            <a:xfrm rot="-122583">
              <a:off x="1601577" y="937348"/>
              <a:ext cx="5940420" cy="3268566"/>
              <a:chOff x="4219534" y="-908625"/>
              <a:chExt cx="4902266" cy="2535900"/>
            </a:xfrm>
          </p:grpSpPr>
          <p:sp>
            <p:nvSpPr>
              <p:cNvPr id="1412" name="Google Shape;1412;p52"/>
              <p:cNvSpPr/>
              <p:nvPr/>
            </p:nvSpPr>
            <p:spPr>
              <a:xfrm>
                <a:off x="6705600" y="-908625"/>
                <a:ext cx="2416200" cy="2535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13" name="Google Shape;1413;p52"/>
              <p:cNvGrpSpPr/>
              <p:nvPr/>
            </p:nvGrpSpPr>
            <p:grpSpPr>
              <a:xfrm>
                <a:off x="4219534" y="-908625"/>
                <a:ext cx="4902266" cy="2535900"/>
                <a:chOff x="4219534" y="-908625"/>
                <a:chExt cx="4902266" cy="2535900"/>
              </a:xfrm>
            </p:grpSpPr>
            <p:sp>
              <p:nvSpPr>
                <p:cNvPr id="1414" name="Google Shape;1414;p52"/>
                <p:cNvSpPr/>
                <p:nvPr/>
              </p:nvSpPr>
              <p:spPr>
                <a:xfrm rot="-5400000">
                  <a:off x="4240679" y="-929754"/>
                  <a:ext cx="2535853" cy="257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81" h="199046" extrusionOk="0">
                      <a:moveTo>
                        <a:pt x="0" y="1"/>
                      </a:moveTo>
                      <a:lnTo>
                        <a:pt x="0" y="199045"/>
                      </a:lnTo>
                      <a:lnTo>
                        <a:pt x="195780" y="199045"/>
                      </a:lnTo>
                      <a:lnTo>
                        <a:pt x="195780" y="1"/>
                      </a:lnTo>
                      <a:close/>
                      <a:moveTo>
                        <a:pt x="18002" y="19125"/>
                      </a:moveTo>
                      <a:cubicBezTo>
                        <a:pt x="13667" y="19278"/>
                        <a:pt x="11423" y="14076"/>
                        <a:pt x="14381" y="11016"/>
                      </a:cubicBezTo>
                      <a:cubicBezTo>
                        <a:pt x="17390" y="7905"/>
                        <a:pt x="22643" y="10047"/>
                        <a:pt x="22643" y="14331"/>
                      </a:cubicBezTo>
                      <a:cubicBezTo>
                        <a:pt x="22694" y="16932"/>
                        <a:pt x="20603" y="19125"/>
                        <a:pt x="18002" y="19125"/>
                      </a:cubicBezTo>
                      <a:close/>
                      <a:moveTo>
                        <a:pt x="33964" y="19125"/>
                      </a:moveTo>
                      <a:cubicBezTo>
                        <a:pt x="29630" y="19278"/>
                        <a:pt x="27386" y="14076"/>
                        <a:pt x="30395" y="11016"/>
                      </a:cubicBezTo>
                      <a:cubicBezTo>
                        <a:pt x="33403" y="7905"/>
                        <a:pt x="38605" y="10047"/>
                        <a:pt x="38605" y="14331"/>
                      </a:cubicBezTo>
                      <a:cubicBezTo>
                        <a:pt x="38656" y="16932"/>
                        <a:pt x="36565" y="19125"/>
                        <a:pt x="33964" y="19125"/>
                      </a:cubicBezTo>
                      <a:close/>
                      <a:moveTo>
                        <a:pt x="49927" y="19125"/>
                      </a:moveTo>
                      <a:cubicBezTo>
                        <a:pt x="45643" y="19278"/>
                        <a:pt x="43348" y="14076"/>
                        <a:pt x="46357" y="11016"/>
                      </a:cubicBezTo>
                      <a:cubicBezTo>
                        <a:pt x="49366" y="7905"/>
                        <a:pt x="54619" y="10047"/>
                        <a:pt x="54619" y="14331"/>
                      </a:cubicBezTo>
                      <a:cubicBezTo>
                        <a:pt x="54670" y="16983"/>
                        <a:pt x="52579" y="19125"/>
                        <a:pt x="49927" y="19125"/>
                      </a:cubicBezTo>
                      <a:close/>
                      <a:moveTo>
                        <a:pt x="65940" y="19125"/>
                      </a:moveTo>
                      <a:cubicBezTo>
                        <a:pt x="61605" y="19278"/>
                        <a:pt x="59310" y="14076"/>
                        <a:pt x="62319" y="11016"/>
                      </a:cubicBezTo>
                      <a:cubicBezTo>
                        <a:pt x="65328" y="7905"/>
                        <a:pt x="70581" y="10047"/>
                        <a:pt x="70581" y="14331"/>
                      </a:cubicBezTo>
                      <a:cubicBezTo>
                        <a:pt x="70632" y="16932"/>
                        <a:pt x="68541" y="19125"/>
                        <a:pt x="65940" y="19125"/>
                      </a:cubicBezTo>
                      <a:close/>
                      <a:moveTo>
                        <a:pt x="81902" y="19125"/>
                      </a:moveTo>
                      <a:cubicBezTo>
                        <a:pt x="77618" y="19278"/>
                        <a:pt x="75324" y="14076"/>
                        <a:pt x="78332" y="11016"/>
                      </a:cubicBezTo>
                      <a:cubicBezTo>
                        <a:pt x="81341" y="7905"/>
                        <a:pt x="86543" y="10047"/>
                        <a:pt x="86543" y="14331"/>
                      </a:cubicBezTo>
                      <a:cubicBezTo>
                        <a:pt x="86594" y="16932"/>
                        <a:pt x="84503" y="19125"/>
                        <a:pt x="81902" y="19125"/>
                      </a:cubicBezTo>
                      <a:close/>
                      <a:moveTo>
                        <a:pt x="97865" y="19125"/>
                      </a:moveTo>
                      <a:cubicBezTo>
                        <a:pt x="93581" y="19278"/>
                        <a:pt x="91286" y="14076"/>
                        <a:pt x="94295" y="11016"/>
                      </a:cubicBezTo>
                      <a:cubicBezTo>
                        <a:pt x="97304" y="7905"/>
                        <a:pt x="102556" y="10047"/>
                        <a:pt x="102556" y="14331"/>
                      </a:cubicBezTo>
                      <a:cubicBezTo>
                        <a:pt x="102607" y="16932"/>
                        <a:pt x="100516" y="19125"/>
                        <a:pt x="97865" y="19125"/>
                      </a:cubicBezTo>
                      <a:close/>
                      <a:moveTo>
                        <a:pt x="113878" y="19125"/>
                      </a:moveTo>
                      <a:cubicBezTo>
                        <a:pt x="109543" y="19278"/>
                        <a:pt x="107299" y="14076"/>
                        <a:pt x="110257" y="11016"/>
                      </a:cubicBezTo>
                      <a:cubicBezTo>
                        <a:pt x="113266" y="7905"/>
                        <a:pt x="118519" y="10047"/>
                        <a:pt x="118519" y="14331"/>
                      </a:cubicBezTo>
                      <a:cubicBezTo>
                        <a:pt x="118570" y="16932"/>
                        <a:pt x="116479" y="19125"/>
                        <a:pt x="113878" y="19125"/>
                      </a:cubicBezTo>
                      <a:close/>
                      <a:moveTo>
                        <a:pt x="129840" y="19125"/>
                      </a:moveTo>
                      <a:cubicBezTo>
                        <a:pt x="125556" y="19278"/>
                        <a:pt x="123261" y="14076"/>
                        <a:pt x="126270" y="11016"/>
                      </a:cubicBezTo>
                      <a:cubicBezTo>
                        <a:pt x="129279" y="7905"/>
                        <a:pt x="134481" y="10047"/>
                        <a:pt x="134532" y="14331"/>
                      </a:cubicBezTo>
                      <a:cubicBezTo>
                        <a:pt x="134532" y="16932"/>
                        <a:pt x="132441" y="19125"/>
                        <a:pt x="129840" y="19125"/>
                      </a:cubicBezTo>
                      <a:close/>
                      <a:moveTo>
                        <a:pt x="145802" y="19125"/>
                      </a:moveTo>
                      <a:cubicBezTo>
                        <a:pt x="141519" y="19278"/>
                        <a:pt x="139224" y="14076"/>
                        <a:pt x="142233" y="11016"/>
                      </a:cubicBezTo>
                      <a:cubicBezTo>
                        <a:pt x="145241" y="7905"/>
                        <a:pt x="150494" y="10047"/>
                        <a:pt x="150494" y="14331"/>
                      </a:cubicBezTo>
                      <a:cubicBezTo>
                        <a:pt x="150545" y="16932"/>
                        <a:pt x="148454" y="19125"/>
                        <a:pt x="145802" y="19125"/>
                      </a:cubicBezTo>
                      <a:close/>
                      <a:moveTo>
                        <a:pt x="161816" y="19125"/>
                      </a:moveTo>
                      <a:cubicBezTo>
                        <a:pt x="157481" y="19278"/>
                        <a:pt x="155237" y="14076"/>
                        <a:pt x="158246" y="11016"/>
                      </a:cubicBezTo>
                      <a:cubicBezTo>
                        <a:pt x="161204" y="7905"/>
                        <a:pt x="166456" y="10047"/>
                        <a:pt x="166456" y="14331"/>
                      </a:cubicBezTo>
                      <a:cubicBezTo>
                        <a:pt x="166507" y="16932"/>
                        <a:pt x="164417" y="19125"/>
                        <a:pt x="161816" y="19125"/>
                      </a:cubicBezTo>
                      <a:close/>
                      <a:moveTo>
                        <a:pt x="177778" y="19125"/>
                      </a:moveTo>
                      <a:cubicBezTo>
                        <a:pt x="173494" y="19278"/>
                        <a:pt x="171199" y="14076"/>
                        <a:pt x="174208" y="11016"/>
                      </a:cubicBezTo>
                      <a:cubicBezTo>
                        <a:pt x="177217" y="7905"/>
                        <a:pt x="182470" y="10047"/>
                        <a:pt x="182470" y="14331"/>
                      </a:cubicBezTo>
                      <a:cubicBezTo>
                        <a:pt x="182470" y="16932"/>
                        <a:pt x="180379" y="19125"/>
                        <a:pt x="177778" y="1912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783F04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52"/>
                <p:cNvSpPr/>
                <p:nvPr/>
              </p:nvSpPr>
              <p:spPr>
                <a:xfrm>
                  <a:off x="6705600" y="-908625"/>
                  <a:ext cx="2416200" cy="2535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6" name="Google Shape;1416;p52"/>
              <p:cNvGrpSpPr/>
              <p:nvPr/>
            </p:nvGrpSpPr>
            <p:grpSpPr>
              <a:xfrm>
                <a:off x="4827654" y="-516937"/>
                <a:ext cx="4009237" cy="1752515"/>
                <a:chOff x="1673825" y="1519425"/>
                <a:chExt cx="4250675" cy="3416875"/>
              </a:xfrm>
            </p:grpSpPr>
            <p:sp>
              <p:nvSpPr>
                <p:cNvPr id="1417" name="Google Shape;1417;p52"/>
                <p:cNvSpPr/>
                <p:nvPr/>
              </p:nvSpPr>
              <p:spPr>
                <a:xfrm>
                  <a:off x="1673825" y="49362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52"/>
                <p:cNvSpPr/>
                <p:nvPr/>
              </p:nvSpPr>
              <p:spPr>
                <a:xfrm>
                  <a:off x="1673825" y="44479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52"/>
                <p:cNvSpPr/>
                <p:nvPr/>
              </p:nvSpPr>
              <p:spPr>
                <a:xfrm>
                  <a:off x="1673825" y="39596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52"/>
                <p:cNvSpPr/>
                <p:nvPr/>
              </p:nvSpPr>
              <p:spPr>
                <a:xfrm>
                  <a:off x="1673825" y="34713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52"/>
                <p:cNvSpPr/>
                <p:nvPr/>
              </p:nvSpPr>
              <p:spPr>
                <a:xfrm>
                  <a:off x="1673825" y="29830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52"/>
                <p:cNvSpPr/>
                <p:nvPr/>
              </p:nvSpPr>
              <p:spPr>
                <a:xfrm>
                  <a:off x="1673825" y="24947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52"/>
                <p:cNvSpPr/>
                <p:nvPr/>
              </p:nvSpPr>
              <p:spPr>
                <a:xfrm>
                  <a:off x="1673825" y="20077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52"/>
                <p:cNvSpPr/>
                <p:nvPr/>
              </p:nvSpPr>
              <p:spPr>
                <a:xfrm>
                  <a:off x="1673825" y="15194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25" name="Google Shape;1425;p52"/>
            <p:cNvSpPr/>
            <p:nvPr/>
          </p:nvSpPr>
          <p:spPr>
            <a:xfrm rot="2859564">
              <a:off x="4213514" y="571245"/>
              <a:ext cx="716547" cy="749369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FFFFF">
                <a:alpha val="6201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6" name="Google Shape;1426;p52"/>
          <p:cNvSpPr txBox="1">
            <a:spLocks noGrp="1"/>
          </p:cNvSpPr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AWESOME WOR</a:t>
            </a:r>
            <a:r>
              <a:rPr lang="es-CL" dirty="0"/>
              <a:t>K</a:t>
            </a:r>
            <a:endParaRPr dirty="0"/>
          </a:p>
        </p:txBody>
      </p:sp>
      <p:grpSp>
        <p:nvGrpSpPr>
          <p:cNvPr id="1427" name="Google Shape;1427;p52"/>
          <p:cNvGrpSpPr/>
          <p:nvPr/>
        </p:nvGrpSpPr>
        <p:grpSpPr>
          <a:xfrm>
            <a:off x="6496604" y="479933"/>
            <a:ext cx="1429627" cy="1513522"/>
            <a:chOff x="6496604" y="479933"/>
            <a:chExt cx="1429627" cy="1513522"/>
          </a:xfrm>
        </p:grpSpPr>
        <p:grpSp>
          <p:nvGrpSpPr>
            <p:cNvPr id="1428" name="Google Shape;1428;p52"/>
            <p:cNvGrpSpPr/>
            <p:nvPr/>
          </p:nvGrpSpPr>
          <p:grpSpPr>
            <a:xfrm rot="-3913">
              <a:off x="6496603" y="549702"/>
              <a:ext cx="1429628" cy="1442938"/>
              <a:chOff x="1626000" y="605300"/>
              <a:chExt cx="4068375" cy="4132125"/>
            </a:xfrm>
          </p:grpSpPr>
          <p:sp>
            <p:nvSpPr>
              <p:cNvPr id="1429" name="Google Shape;1429;p52"/>
              <p:cNvSpPr/>
              <p:nvPr/>
            </p:nvSpPr>
            <p:spPr>
              <a:xfrm>
                <a:off x="1626000" y="605300"/>
                <a:ext cx="4068375" cy="4132125"/>
              </a:xfrm>
              <a:custGeom>
                <a:avLst/>
                <a:gdLst/>
                <a:ahLst/>
                <a:cxnLst/>
                <a:rect l="l" t="t" r="r" b="b"/>
                <a:pathLst>
                  <a:path w="162735" h="165285" extrusionOk="0">
                    <a:moveTo>
                      <a:pt x="145650" y="0"/>
                    </a:moveTo>
                    <a:lnTo>
                      <a:pt x="0" y="19635"/>
                    </a:lnTo>
                    <a:lnTo>
                      <a:pt x="19583" y="165284"/>
                    </a:lnTo>
                    <a:lnTo>
                      <a:pt x="136368" y="149526"/>
                    </a:lnTo>
                    <a:lnTo>
                      <a:pt x="162734" y="126985"/>
                    </a:lnTo>
                    <a:lnTo>
                      <a:pt x="1456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666666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52"/>
              <p:cNvSpPr/>
              <p:nvPr/>
            </p:nvSpPr>
            <p:spPr>
              <a:xfrm>
                <a:off x="5036475" y="3767150"/>
                <a:ext cx="657900" cy="576300"/>
              </a:xfrm>
              <a:custGeom>
                <a:avLst/>
                <a:gdLst/>
                <a:ahLst/>
                <a:cxnLst/>
                <a:rect l="l" t="t" r="r" b="b"/>
                <a:pathLst>
                  <a:path w="26316" h="23052" extrusionOk="0">
                    <a:moveTo>
                      <a:pt x="16626" y="10965"/>
                    </a:moveTo>
                    <a:cubicBezTo>
                      <a:pt x="24377" y="3010"/>
                      <a:pt x="26315" y="511"/>
                      <a:pt x="26315" y="511"/>
                    </a:cubicBezTo>
                    <a:cubicBezTo>
                      <a:pt x="26315" y="511"/>
                      <a:pt x="20756" y="3469"/>
                      <a:pt x="10812" y="1"/>
                    </a:cubicBezTo>
                    <a:cubicBezTo>
                      <a:pt x="10812" y="1"/>
                      <a:pt x="8823" y="16728"/>
                      <a:pt x="0" y="23052"/>
                    </a:cubicBezTo>
                    <a:cubicBezTo>
                      <a:pt x="6120" y="19941"/>
                      <a:pt x="11730" y="15861"/>
                      <a:pt x="16626" y="10965"/>
                    </a:cubicBezTo>
                    <a:close/>
                  </a:path>
                </a:pathLst>
              </a:custGeom>
              <a:solidFill>
                <a:srgbClr val="DABD71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1" name="Google Shape;1431;p52"/>
            <p:cNvGrpSpPr/>
            <p:nvPr/>
          </p:nvGrpSpPr>
          <p:grpSpPr>
            <a:xfrm>
              <a:off x="7366475" y="479933"/>
              <a:ext cx="355973" cy="427192"/>
              <a:chOff x="2279900" y="1356008"/>
              <a:chExt cx="355973" cy="427192"/>
            </a:xfrm>
          </p:grpSpPr>
          <p:sp>
            <p:nvSpPr>
              <p:cNvPr id="1432" name="Google Shape;1432;p52"/>
              <p:cNvSpPr/>
              <p:nvPr/>
            </p:nvSpPr>
            <p:spPr>
              <a:xfrm>
                <a:off x="2279900" y="1566300"/>
                <a:ext cx="240900" cy="216900"/>
              </a:xfrm>
              <a:prstGeom prst="ellipse">
                <a:avLst/>
              </a:prstGeom>
              <a:gradFill>
                <a:gsLst>
                  <a:gs pos="0">
                    <a:srgbClr val="C9AE66">
                      <a:alpha val="30980"/>
                    </a:srgbClr>
                  </a:gs>
                  <a:gs pos="60000">
                    <a:srgbClr val="C3BAA2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33" name="Google Shape;1433;p52"/>
              <p:cNvGrpSpPr/>
              <p:nvPr/>
            </p:nvGrpSpPr>
            <p:grpSpPr>
              <a:xfrm>
                <a:off x="2395070" y="1356008"/>
                <a:ext cx="240802" cy="326586"/>
                <a:chOff x="1847775" y="238125"/>
                <a:chExt cx="3637500" cy="4933325"/>
              </a:xfrm>
            </p:grpSpPr>
            <p:sp>
              <p:nvSpPr>
                <p:cNvPr id="1434" name="Google Shape;1434;p52"/>
                <p:cNvSpPr/>
                <p:nvPr/>
              </p:nvSpPr>
              <p:spPr>
                <a:xfrm>
                  <a:off x="1847775" y="3431350"/>
                  <a:ext cx="1268050" cy="17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2" h="69604" extrusionOk="0">
                      <a:moveTo>
                        <a:pt x="34802" y="0"/>
                      </a:moveTo>
                      <a:lnTo>
                        <a:pt x="0" y="69603"/>
                      </a:lnTo>
                      <a:lnTo>
                        <a:pt x="0" y="69603"/>
                      </a:lnTo>
                      <a:lnTo>
                        <a:pt x="50721" y="12218"/>
                      </a:lnTo>
                      <a:lnTo>
                        <a:pt x="34802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52"/>
                <p:cNvSpPr/>
                <p:nvPr/>
              </p:nvSpPr>
              <p:spPr>
                <a:xfrm>
                  <a:off x="1866275" y="774950"/>
                  <a:ext cx="3535700" cy="338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28" h="135505" extrusionOk="0">
                      <a:moveTo>
                        <a:pt x="70714" y="0"/>
                      </a:moveTo>
                      <a:cubicBezTo>
                        <a:pt x="31840" y="0"/>
                        <a:pt x="0" y="29989"/>
                        <a:pt x="0" y="67752"/>
                      </a:cubicBezTo>
                      <a:cubicBezTo>
                        <a:pt x="0" y="105146"/>
                        <a:pt x="31840" y="135504"/>
                        <a:pt x="70714" y="135504"/>
                      </a:cubicBezTo>
                      <a:cubicBezTo>
                        <a:pt x="109958" y="135504"/>
                        <a:pt x="141428" y="105146"/>
                        <a:pt x="141428" y="67752"/>
                      </a:cubicBezTo>
                      <a:cubicBezTo>
                        <a:pt x="141428" y="29989"/>
                        <a:pt x="109958" y="0"/>
                        <a:pt x="70714" y="0"/>
                      </a:cubicBezTo>
                      <a:close/>
                    </a:path>
                  </a:pathLst>
                </a:custGeom>
                <a:solidFill>
                  <a:srgbClr val="BDE9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1155CC">
                      <a:alpha val="8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52"/>
                <p:cNvSpPr/>
                <p:nvPr/>
              </p:nvSpPr>
              <p:spPr>
                <a:xfrm>
                  <a:off x="2690025" y="238125"/>
                  <a:ext cx="2795250" cy="267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10" h="106997" extrusionOk="0">
                      <a:moveTo>
                        <a:pt x="55905" y="0"/>
                      </a:moveTo>
                      <a:cubicBezTo>
                        <a:pt x="25176" y="0"/>
                        <a:pt x="1" y="24065"/>
                        <a:pt x="1" y="53683"/>
                      </a:cubicBezTo>
                      <a:cubicBezTo>
                        <a:pt x="1" y="83302"/>
                        <a:pt x="25176" y="106996"/>
                        <a:pt x="55905" y="106996"/>
                      </a:cubicBezTo>
                      <a:cubicBezTo>
                        <a:pt x="86634" y="106996"/>
                        <a:pt x="111810" y="83302"/>
                        <a:pt x="111810" y="53683"/>
                      </a:cubicBezTo>
                      <a:cubicBezTo>
                        <a:pt x="111810" y="24065"/>
                        <a:pt x="86634" y="0"/>
                        <a:pt x="55905" y="0"/>
                      </a:cubicBezTo>
                      <a:close/>
                    </a:path>
                  </a:pathLst>
                </a:custGeom>
                <a:solidFill>
                  <a:srgbClr val="BDE9FF"/>
                </a:solidFill>
                <a:ln>
                  <a:noFill/>
                </a:ln>
                <a:effectLst>
                  <a:outerShdw blurRad="28575" dist="9525" dir="6480000" algn="bl" rotWithShape="0">
                    <a:srgbClr val="3C78D8">
                      <a:alpha val="3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37" name="Google Shape;1437;p52"/>
          <p:cNvGrpSpPr/>
          <p:nvPr/>
        </p:nvGrpSpPr>
        <p:grpSpPr>
          <a:xfrm>
            <a:off x="932425" y="2979855"/>
            <a:ext cx="1796616" cy="1811593"/>
            <a:chOff x="932425" y="2979855"/>
            <a:chExt cx="1796616" cy="1811593"/>
          </a:xfrm>
        </p:grpSpPr>
        <p:grpSp>
          <p:nvGrpSpPr>
            <p:cNvPr id="1438" name="Google Shape;1438;p52"/>
            <p:cNvGrpSpPr/>
            <p:nvPr/>
          </p:nvGrpSpPr>
          <p:grpSpPr>
            <a:xfrm rot="1965279">
              <a:off x="1190274" y="3220694"/>
              <a:ext cx="1280919" cy="1329913"/>
              <a:chOff x="1190625" y="238125"/>
              <a:chExt cx="5164175" cy="5164175"/>
            </a:xfrm>
          </p:grpSpPr>
          <p:sp>
            <p:nvSpPr>
              <p:cNvPr id="1439" name="Google Shape;1439;p52"/>
              <p:cNvSpPr/>
              <p:nvPr/>
            </p:nvSpPr>
            <p:spPr>
              <a:xfrm>
                <a:off x="1190625" y="238125"/>
                <a:ext cx="5164175" cy="5164175"/>
              </a:xfrm>
              <a:custGeom>
                <a:avLst/>
                <a:gdLst/>
                <a:ahLst/>
                <a:cxnLst/>
                <a:rect l="l" t="t" r="r" b="b"/>
                <a:pathLst>
                  <a:path w="206567" h="206567" extrusionOk="0">
                    <a:moveTo>
                      <a:pt x="103283" y="0"/>
                    </a:moveTo>
                    <a:cubicBezTo>
                      <a:pt x="46210" y="0"/>
                      <a:pt x="0" y="46210"/>
                      <a:pt x="0" y="103283"/>
                    </a:cubicBezTo>
                    <a:cubicBezTo>
                      <a:pt x="0" y="160357"/>
                      <a:pt x="46210" y="206566"/>
                      <a:pt x="103283" y="206566"/>
                    </a:cubicBezTo>
                    <a:cubicBezTo>
                      <a:pt x="160357" y="206566"/>
                      <a:pt x="206566" y="160357"/>
                      <a:pt x="206566" y="103283"/>
                    </a:cubicBezTo>
                    <a:cubicBezTo>
                      <a:pt x="206566" y="46210"/>
                      <a:pt x="160357" y="0"/>
                      <a:pt x="103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999999">
                    <a:alpha val="3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52"/>
              <p:cNvSpPr/>
              <p:nvPr/>
            </p:nvSpPr>
            <p:spPr>
              <a:xfrm>
                <a:off x="1261375" y="1810300"/>
                <a:ext cx="4902150" cy="405525"/>
              </a:xfrm>
              <a:custGeom>
                <a:avLst/>
                <a:gdLst/>
                <a:ahLst/>
                <a:cxnLst/>
                <a:rect l="l" t="t" r="r" b="b"/>
                <a:pathLst>
                  <a:path w="196086" h="16221" extrusionOk="0">
                    <a:moveTo>
                      <a:pt x="195550" y="1"/>
                    </a:moveTo>
                    <a:lnTo>
                      <a:pt x="383" y="14843"/>
                    </a:lnTo>
                    <a:cubicBezTo>
                      <a:pt x="230" y="15302"/>
                      <a:pt x="154" y="15761"/>
                      <a:pt x="1" y="16220"/>
                    </a:cubicBezTo>
                    <a:lnTo>
                      <a:pt x="196086" y="1378"/>
                    </a:lnTo>
                    <a:cubicBezTo>
                      <a:pt x="195933" y="919"/>
                      <a:pt x="195703" y="383"/>
                      <a:pt x="195550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52"/>
              <p:cNvSpPr/>
              <p:nvPr/>
            </p:nvSpPr>
            <p:spPr>
              <a:xfrm>
                <a:off x="1200175" y="2171800"/>
                <a:ext cx="5081950" cy="420800"/>
              </a:xfrm>
              <a:custGeom>
                <a:avLst/>
                <a:gdLst/>
                <a:ahLst/>
                <a:cxnLst/>
                <a:rect l="l" t="t" r="r" b="b"/>
                <a:pathLst>
                  <a:path w="203278" h="16832" extrusionOk="0">
                    <a:moveTo>
                      <a:pt x="202895" y="1"/>
                    </a:moveTo>
                    <a:lnTo>
                      <a:pt x="154" y="15455"/>
                    </a:lnTo>
                    <a:cubicBezTo>
                      <a:pt x="77" y="15914"/>
                      <a:pt x="77" y="16373"/>
                      <a:pt x="1" y="16832"/>
                    </a:cubicBezTo>
                    <a:lnTo>
                      <a:pt x="203277" y="1454"/>
                    </a:lnTo>
                    <a:lnTo>
                      <a:pt x="202895" y="1"/>
                    </a:ln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52"/>
              <p:cNvSpPr/>
              <p:nvPr/>
            </p:nvSpPr>
            <p:spPr>
              <a:xfrm>
                <a:off x="1385700" y="1452650"/>
                <a:ext cx="4598050" cy="382550"/>
              </a:xfrm>
              <a:custGeom>
                <a:avLst/>
                <a:gdLst/>
                <a:ahLst/>
                <a:cxnLst/>
                <a:rect l="l" t="t" r="r" b="b"/>
                <a:pathLst>
                  <a:path w="183922" h="15302" extrusionOk="0">
                    <a:moveTo>
                      <a:pt x="183080" y="0"/>
                    </a:moveTo>
                    <a:lnTo>
                      <a:pt x="613" y="13848"/>
                    </a:lnTo>
                    <a:cubicBezTo>
                      <a:pt x="383" y="14307"/>
                      <a:pt x="230" y="14766"/>
                      <a:pt x="1" y="15302"/>
                    </a:cubicBezTo>
                    <a:lnTo>
                      <a:pt x="183921" y="1301"/>
                    </a:lnTo>
                    <a:cubicBezTo>
                      <a:pt x="183615" y="842"/>
                      <a:pt x="183386" y="383"/>
                      <a:pt x="183080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52"/>
              <p:cNvSpPr/>
              <p:nvPr/>
            </p:nvSpPr>
            <p:spPr>
              <a:xfrm>
                <a:off x="1586525" y="1098800"/>
                <a:ext cx="4140925" cy="348125"/>
              </a:xfrm>
              <a:custGeom>
                <a:avLst/>
                <a:gdLst/>
                <a:ahLst/>
                <a:cxnLst/>
                <a:rect l="l" t="t" r="r" b="b"/>
                <a:pathLst>
                  <a:path w="165637" h="13925" extrusionOk="0">
                    <a:moveTo>
                      <a:pt x="164489" y="1"/>
                    </a:moveTo>
                    <a:lnTo>
                      <a:pt x="919" y="12471"/>
                    </a:lnTo>
                    <a:cubicBezTo>
                      <a:pt x="613" y="12930"/>
                      <a:pt x="307" y="13389"/>
                      <a:pt x="1" y="13925"/>
                    </a:cubicBezTo>
                    <a:lnTo>
                      <a:pt x="165636" y="1378"/>
                    </a:lnTo>
                    <a:lnTo>
                      <a:pt x="164489" y="1"/>
                    </a:ln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52"/>
              <p:cNvSpPr/>
              <p:nvPr/>
            </p:nvSpPr>
            <p:spPr>
              <a:xfrm>
                <a:off x="1192525" y="2539025"/>
                <a:ext cx="5150800" cy="426550"/>
              </a:xfrm>
              <a:custGeom>
                <a:avLst/>
                <a:gdLst/>
                <a:ahLst/>
                <a:cxnLst/>
                <a:rect l="l" t="t" r="r" b="b"/>
                <a:pathLst>
                  <a:path w="206032" h="17062" extrusionOk="0">
                    <a:moveTo>
                      <a:pt x="205878" y="1"/>
                    </a:moveTo>
                    <a:lnTo>
                      <a:pt x="1" y="15684"/>
                    </a:lnTo>
                    <a:cubicBezTo>
                      <a:pt x="1" y="16144"/>
                      <a:pt x="77" y="16603"/>
                      <a:pt x="77" y="17062"/>
                    </a:cubicBezTo>
                    <a:lnTo>
                      <a:pt x="206031" y="1454"/>
                    </a:lnTo>
                    <a:lnTo>
                      <a:pt x="205878" y="1"/>
                    </a:ln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52"/>
              <p:cNvSpPr/>
              <p:nvPr/>
            </p:nvSpPr>
            <p:spPr>
              <a:xfrm>
                <a:off x="1890650" y="756450"/>
                <a:ext cx="3475300" cy="296475"/>
              </a:xfrm>
              <a:custGeom>
                <a:avLst/>
                <a:gdLst/>
                <a:ahLst/>
                <a:cxnLst/>
                <a:rect l="l" t="t" r="r" b="b"/>
                <a:pathLst>
                  <a:path w="139012" h="11859" extrusionOk="0">
                    <a:moveTo>
                      <a:pt x="137329" y="0"/>
                    </a:moveTo>
                    <a:lnTo>
                      <a:pt x="1454" y="10328"/>
                    </a:lnTo>
                    <a:cubicBezTo>
                      <a:pt x="995" y="10787"/>
                      <a:pt x="536" y="11247"/>
                      <a:pt x="0" y="11859"/>
                    </a:cubicBezTo>
                    <a:lnTo>
                      <a:pt x="139012" y="1301"/>
                    </a:lnTo>
                    <a:cubicBezTo>
                      <a:pt x="138476" y="842"/>
                      <a:pt x="137864" y="383"/>
                      <a:pt x="137329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52"/>
              <p:cNvSpPr/>
              <p:nvPr/>
            </p:nvSpPr>
            <p:spPr>
              <a:xfrm>
                <a:off x="1714675" y="4050025"/>
                <a:ext cx="4328350" cy="363425"/>
              </a:xfrm>
              <a:custGeom>
                <a:avLst/>
                <a:gdLst/>
                <a:ahLst/>
                <a:cxnLst/>
                <a:rect l="l" t="t" r="r" b="b"/>
                <a:pathLst>
                  <a:path w="173134" h="14537" extrusionOk="0">
                    <a:moveTo>
                      <a:pt x="173134" y="1"/>
                    </a:moveTo>
                    <a:lnTo>
                      <a:pt x="1" y="13160"/>
                    </a:lnTo>
                    <a:lnTo>
                      <a:pt x="1072" y="14537"/>
                    </a:lnTo>
                    <a:lnTo>
                      <a:pt x="172292" y="1531"/>
                    </a:lnTo>
                    <a:cubicBezTo>
                      <a:pt x="172598" y="995"/>
                      <a:pt x="172828" y="536"/>
                      <a:pt x="173134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2"/>
              <p:cNvSpPr/>
              <p:nvPr/>
            </p:nvSpPr>
            <p:spPr>
              <a:xfrm>
                <a:off x="2496950" y="4845700"/>
                <a:ext cx="2876650" cy="250575"/>
              </a:xfrm>
              <a:custGeom>
                <a:avLst/>
                <a:gdLst/>
                <a:ahLst/>
                <a:cxnLst/>
                <a:rect l="l" t="t" r="r" b="b"/>
                <a:pathLst>
                  <a:path w="115066" h="10023" extrusionOk="0">
                    <a:moveTo>
                      <a:pt x="115066" y="0"/>
                    </a:moveTo>
                    <a:lnTo>
                      <a:pt x="1" y="8798"/>
                    </a:lnTo>
                    <a:cubicBezTo>
                      <a:pt x="689" y="9181"/>
                      <a:pt x="1454" y="9640"/>
                      <a:pt x="2219" y="10022"/>
                    </a:cubicBezTo>
                    <a:lnTo>
                      <a:pt x="113077" y="1607"/>
                    </a:lnTo>
                    <a:cubicBezTo>
                      <a:pt x="113765" y="1071"/>
                      <a:pt x="114377" y="536"/>
                      <a:pt x="115066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52"/>
              <p:cNvSpPr/>
              <p:nvPr/>
            </p:nvSpPr>
            <p:spPr>
              <a:xfrm>
                <a:off x="3369125" y="5281775"/>
                <a:ext cx="11897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47588" h="4438" extrusionOk="0">
                    <a:moveTo>
                      <a:pt x="47587" y="0"/>
                    </a:moveTo>
                    <a:lnTo>
                      <a:pt x="0" y="3596"/>
                    </a:lnTo>
                    <a:cubicBezTo>
                      <a:pt x="2296" y="3979"/>
                      <a:pt x="4744" y="4285"/>
                      <a:pt x="7115" y="4438"/>
                    </a:cubicBezTo>
                    <a:lnTo>
                      <a:pt x="40625" y="1913"/>
                    </a:lnTo>
                    <a:cubicBezTo>
                      <a:pt x="42997" y="1301"/>
                      <a:pt x="45292" y="689"/>
                      <a:pt x="47587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52"/>
              <p:cNvSpPr/>
              <p:nvPr/>
            </p:nvSpPr>
            <p:spPr>
              <a:xfrm>
                <a:off x="2032175" y="4442125"/>
                <a:ext cx="3748825" cy="319425"/>
              </a:xfrm>
              <a:custGeom>
                <a:avLst/>
                <a:gdLst/>
                <a:ahLst/>
                <a:cxnLst/>
                <a:rect l="l" t="t" r="r" b="b"/>
                <a:pathLst>
                  <a:path w="149953" h="12777" extrusionOk="0">
                    <a:moveTo>
                      <a:pt x="149952" y="0"/>
                    </a:moveTo>
                    <a:lnTo>
                      <a:pt x="1" y="11400"/>
                    </a:lnTo>
                    <a:lnTo>
                      <a:pt x="1531" y="12777"/>
                    </a:lnTo>
                    <a:lnTo>
                      <a:pt x="148728" y="1530"/>
                    </a:lnTo>
                    <a:cubicBezTo>
                      <a:pt x="149111" y="1071"/>
                      <a:pt x="149570" y="612"/>
                      <a:pt x="149952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2"/>
              <p:cNvSpPr/>
              <p:nvPr/>
            </p:nvSpPr>
            <p:spPr>
              <a:xfrm>
                <a:off x="1332150" y="3286875"/>
                <a:ext cx="4982475" cy="413150"/>
              </a:xfrm>
              <a:custGeom>
                <a:avLst/>
                <a:gdLst/>
                <a:ahLst/>
                <a:cxnLst/>
                <a:rect l="l" t="t" r="r" b="b"/>
                <a:pathLst>
                  <a:path w="199299" h="16526" extrusionOk="0">
                    <a:moveTo>
                      <a:pt x="199299" y="1"/>
                    </a:moveTo>
                    <a:lnTo>
                      <a:pt x="0" y="15149"/>
                    </a:lnTo>
                    <a:lnTo>
                      <a:pt x="0" y="15149"/>
                    </a:lnTo>
                    <a:lnTo>
                      <a:pt x="459" y="16526"/>
                    </a:lnTo>
                    <a:lnTo>
                      <a:pt x="198993" y="1454"/>
                    </a:lnTo>
                    <a:cubicBezTo>
                      <a:pt x="199069" y="919"/>
                      <a:pt x="199146" y="460"/>
                      <a:pt x="199299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2"/>
              <p:cNvSpPr/>
              <p:nvPr/>
            </p:nvSpPr>
            <p:spPr>
              <a:xfrm>
                <a:off x="1236525" y="2910075"/>
                <a:ext cx="5116350" cy="424650"/>
              </a:xfrm>
              <a:custGeom>
                <a:avLst/>
                <a:gdLst/>
                <a:ahLst/>
                <a:cxnLst/>
                <a:rect l="l" t="t" r="r" b="b"/>
                <a:pathLst>
                  <a:path w="204654" h="16986" extrusionOk="0">
                    <a:moveTo>
                      <a:pt x="204654" y="1"/>
                    </a:moveTo>
                    <a:lnTo>
                      <a:pt x="0" y="15608"/>
                    </a:lnTo>
                    <a:cubicBezTo>
                      <a:pt x="77" y="16067"/>
                      <a:pt x="153" y="16526"/>
                      <a:pt x="306" y="16985"/>
                    </a:cubicBezTo>
                    <a:lnTo>
                      <a:pt x="204577" y="1455"/>
                    </a:lnTo>
                    <a:cubicBezTo>
                      <a:pt x="204577" y="995"/>
                      <a:pt x="204577" y="460"/>
                      <a:pt x="204654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52"/>
              <p:cNvSpPr/>
              <p:nvPr/>
            </p:nvSpPr>
            <p:spPr>
              <a:xfrm>
                <a:off x="1488975" y="3665575"/>
                <a:ext cx="4724275" cy="392125"/>
              </a:xfrm>
              <a:custGeom>
                <a:avLst/>
                <a:gdLst/>
                <a:ahLst/>
                <a:cxnLst/>
                <a:rect l="l" t="t" r="r" b="b"/>
                <a:pathLst>
                  <a:path w="188971" h="15685" extrusionOk="0">
                    <a:moveTo>
                      <a:pt x="188971" y="1"/>
                    </a:moveTo>
                    <a:lnTo>
                      <a:pt x="1" y="14384"/>
                    </a:lnTo>
                    <a:cubicBezTo>
                      <a:pt x="230" y="14766"/>
                      <a:pt x="460" y="15302"/>
                      <a:pt x="689" y="15685"/>
                    </a:cubicBezTo>
                    <a:lnTo>
                      <a:pt x="188435" y="1454"/>
                    </a:lnTo>
                    <a:cubicBezTo>
                      <a:pt x="188588" y="995"/>
                      <a:pt x="188818" y="536"/>
                      <a:pt x="188971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3" name="Google Shape;1453;p52"/>
            <p:cNvSpPr/>
            <p:nvPr/>
          </p:nvSpPr>
          <p:spPr>
            <a:xfrm rot="-1024061">
              <a:off x="1046307" y="3276333"/>
              <a:ext cx="528014" cy="552215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FFFFF">
                <a:alpha val="6201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4" name="Google Shape;1454;p52"/>
          <p:cNvSpPr/>
          <p:nvPr/>
        </p:nvSpPr>
        <p:spPr>
          <a:xfrm rot="-496542">
            <a:off x="6921644" y="964224"/>
            <a:ext cx="655321" cy="614992"/>
          </a:xfrm>
          <a:custGeom>
            <a:avLst/>
            <a:gdLst/>
            <a:ahLst/>
            <a:cxnLst/>
            <a:rect l="l" t="t" r="r" b="b"/>
            <a:pathLst>
              <a:path w="25053" h="23509" extrusionOk="0">
                <a:moveTo>
                  <a:pt x="7281" y="387"/>
                </a:moveTo>
                <a:cubicBezTo>
                  <a:pt x="7500" y="387"/>
                  <a:pt x="7720" y="403"/>
                  <a:pt x="7939" y="436"/>
                </a:cubicBezTo>
                <a:lnTo>
                  <a:pt x="7962" y="436"/>
                </a:lnTo>
                <a:cubicBezTo>
                  <a:pt x="7168" y="459"/>
                  <a:pt x="6374" y="646"/>
                  <a:pt x="5651" y="996"/>
                </a:cubicBezTo>
                <a:cubicBezTo>
                  <a:pt x="5230" y="1090"/>
                  <a:pt x="4833" y="1207"/>
                  <a:pt x="4436" y="1393"/>
                </a:cubicBezTo>
                <a:cubicBezTo>
                  <a:pt x="5244" y="740"/>
                  <a:pt x="6257" y="387"/>
                  <a:pt x="7281" y="387"/>
                </a:cubicBezTo>
                <a:close/>
                <a:moveTo>
                  <a:pt x="8124" y="768"/>
                </a:moveTo>
                <a:cubicBezTo>
                  <a:pt x="8558" y="768"/>
                  <a:pt x="8988" y="825"/>
                  <a:pt x="9410" y="926"/>
                </a:cubicBezTo>
                <a:cubicBezTo>
                  <a:pt x="9760" y="1090"/>
                  <a:pt x="10063" y="1323"/>
                  <a:pt x="10344" y="1580"/>
                </a:cubicBezTo>
                <a:cubicBezTo>
                  <a:pt x="10484" y="1674"/>
                  <a:pt x="10577" y="1790"/>
                  <a:pt x="10694" y="1907"/>
                </a:cubicBezTo>
                <a:cubicBezTo>
                  <a:pt x="9690" y="1230"/>
                  <a:pt x="8522" y="856"/>
                  <a:pt x="7332" y="833"/>
                </a:cubicBezTo>
                <a:cubicBezTo>
                  <a:pt x="7596" y="789"/>
                  <a:pt x="7860" y="768"/>
                  <a:pt x="8124" y="768"/>
                </a:cubicBezTo>
                <a:close/>
                <a:moveTo>
                  <a:pt x="10811" y="1510"/>
                </a:moveTo>
                <a:cubicBezTo>
                  <a:pt x="11511" y="1977"/>
                  <a:pt x="12071" y="2654"/>
                  <a:pt x="12398" y="3448"/>
                </a:cubicBezTo>
                <a:cubicBezTo>
                  <a:pt x="12211" y="3238"/>
                  <a:pt x="12048" y="3051"/>
                  <a:pt x="11861" y="2864"/>
                </a:cubicBezTo>
                <a:cubicBezTo>
                  <a:pt x="11558" y="2374"/>
                  <a:pt x="11207" y="1907"/>
                  <a:pt x="10811" y="1510"/>
                </a:cubicBezTo>
                <a:close/>
                <a:moveTo>
                  <a:pt x="4390" y="1814"/>
                </a:moveTo>
                <a:lnTo>
                  <a:pt x="4390" y="1814"/>
                </a:lnTo>
                <a:cubicBezTo>
                  <a:pt x="4250" y="1954"/>
                  <a:pt x="4110" y="2094"/>
                  <a:pt x="3946" y="2234"/>
                </a:cubicBezTo>
                <a:cubicBezTo>
                  <a:pt x="3433" y="2654"/>
                  <a:pt x="3012" y="3168"/>
                  <a:pt x="2709" y="3751"/>
                </a:cubicBezTo>
                <a:cubicBezTo>
                  <a:pt x="2896" y="3331"/>
                  <a:pt x="3106" y="2911"/>
                  <a:pt x="3386" y="2537"/>
                </a:cubicBezTo>
                <a:lnTo>
                  <a:pt x="3362" y="2514"/>
                </a:lnTo>
                <a:lnTo>
                  <a:pt x="3433" y="2444"/>
                </a:lnTo>
                <a:cubicBezTo>
                  <a:pt x="3736" y="2187"/>
                  <a:pt x="4063" y="1977"/>
                  <a:pt x="4390" y="1814"/>
                </a:cubicBezTo>
                <a:close/>
                <a:moveTo>
                  <a:pt x="7121" y="1145"/>
                </a:moveTo>
                <a:cubicBezTo>
                  <a:pt x="7588" y="1145"/>
                  <a:pt x="8055" y="1203"/>
                  <a:pt x="8522" y="1323"/>
                </a:cubicBezTo>
                <a:cubicBezTo>
                  <a:pt x="9643" y="1580"/>
                  <a:pt x="10694" y="2164"/>
                  <a:pt x="11511" y="2958"/>
                </a:cubicBezTo>
                <a:cubicBezTo>
                  <a:pt x="11814" y="3448"/>
                  <a:pt x="12071" y="3938"/>
                  <a:pt x="12258" y="4475"/>
                </a:cubicBezTo>
                <a:cubicBezTo>
                  <a:pt x="11013" y="2655"/>
                  <a:pt x="8888" y="1307"/>
                  <a:pt x="6772" y="1307"/>
                </a:cubicBezTo>
                <a:cubicBezTo>
                  <a:pt x="6309" y="1307"/>
                  <a:pt x="5847" y="1372"/>
                  <a:pt x="5394" y="1510"/>
                </a:cubicBezTo>
                <a:cubicBezTo>
                  <a:pt x="5534" y="1440"/>
                  <a:pt x="5651" y="1370"/>
                  <a:pt x="5791" y="1300"/>
                </a:cubicBezTo>
                <a:cubicBezTo>
                  <a:pt x="6234" y="1198"/>
                  <a:pt x="6677" y="1145"/>
                  <a:pt x="7121" y="1145"/>
                </a:cubicBezTo>
                <a:close/>
                <a:moveTo>
                  <a:pt x="19628" y="1427"/>
                </a:moveTo>
                <a:cubicBezTo>
                  <a:pt x="20597" y="1427"/>
                  <a:pt x="21526" y="1840"/>
                  <a:pt x="22204" y="2561"/>
                </a:cubicBezTo>
                <a:cubicBezTo>
                  <a:pt x="21617" y="2032"/>
                  <a:pt x="20849" y="1733"/>
                  <a:pt x="19886" y="1733"/>
                </a:cubicBezTo>
                <a:cubicBezTo>
                  <a:pt x="19701" y="1733"/>
                  <a:pt x="19509" y="1744"/>
                  <a:pt x="19309" y="1767"/>
                </a:cubicBezTo>
                <a:cubicBezTo>
                  <a:pt x="17255" y="2024"/>
                  <a:pt x="15714" y="3331"/>
                  <a:pt x="14570" y="4942"/>
                </a:cubicBezTo>
                <a:cubicBezTo>
                  <a:pt x="15480" y="3098"/>
                  <a:pt x="17208" y="1580"/>
                  <a:pt x="19333" y="1440"/>
                </a:cubicBezTo>
                <a:cubicBezTo>
                  <a:pt x="19431" y="1431"/>
                  <a:pt x="19530" y="1427"/>
                  <a:pt x="19628" y="1427"/>
                </a:cubicBezTo>
                <a:close/>
                <a:moveTo>
                  <a:pt x="12445" y="4032"/>
                </a:moveTo>
                <a:lnTo>
                  <a:pt x="12445" y="4032"/>
                </a:lnTo>
                <a:cubicBezTo>
                  <a:pt x="12678" y="4359"/>
                  <a:pt x="12888" y="4709"/>
                  <a:pt x="13075" y="5059"/>
                </a:cubicBezTo>
                <a:cubicBezTo>
                  <a:pt x="13029" y="5176"/>
                  <a:pt x="12959" y="5292"/>
                  <a:pt x="12912" y="5409"/>
                </a:cubicBezTo>
                <a:lnTo>
                  <a:pt x="12912" y="5386"/>
                </a:lnTo>
                <a:cubicBezTo>
                  <a:pt x="12795" y="4942"/>
                  <a:pt x="12632" y="4475"/>
                  <a:pt x="12445" y="4032"/>
                </a:cubicBezTo>
                <a:close/>
                <a:moveTo>
                  <a:pt x="17348" y="1603"/>
                </a:moveTo>
                <a:cubicBezTo>
                  <a:pt x="15644" y="2491"/>
                  <a:pt x="14383" y="4032"/>
                  <a:pt x="13846" y="5876"/>
                </a:cubicBezTo>
                <a:cubicBezTo>
                  <a:pt x="13706" y="5643"/>
                  <a:pt x="13589" y="5409"/>
                  <a:pt x="13472" y="5176"/>
                </a:cubicBezTo>
                <a:cubicBezTo>
                  <a:pt x="14336" y="3588"/>
                  <a:pt x="15620" y="2211"/>
                  <a:pt x="17348" y="1603"/>
                </a:cubicBezTo>
                <a:close/>
                <a:moveTo>
                  <a:pt x="15446" y="4444"/>
                </a:moveTo>
                <a:cubicBezTo>
                  <a:pt x="15062" y="5147"/>
                  <a:pt x="14701" y="5852"/>
                  <a:pt x="14406" y="6600"/>
                </a:cubicBezTo>
                <a:cubicBezTo>
                  <a:pt x="14313" y="6507"/>
                  <a:pt x="14243" y="6413"/>
                  <a:pt x="14149" y="6296"/>
                </a:cubicBezTo>
                <a:cubicBezTo>
                  <a:pt x="14515" y="5634"/>
                  <a:pt x="14947" y="5017"/>
                  <a:pt x="15446" y="4444"/>
                </a:cubicBezTo>
                <a:close/>
                <a:moveTo>
                  <a:pt x="13309" y="5479"/>
                </a:moveTo>
                <a:cubicBezTo>
                  <a:pt x="13449" y="5783"/>
                  <a:pt x="13566" y="6086"/>
                  <a:pt x="13682" y="6413"/>
                </a:cubicBezTo>
                <a:cubicBezTo>
                  <a:pt x="13542" y="6647"/>
                  <a:pt x="13426" y="6880"/>
                  <a:pt x="13309" y="7114"/>
                </a:cubicBezTo>
                <a:lnTo>
                  <a:pt x="13309" y="7090"/>
                </a:lnTo>
                <a:cubicBezTo>
                  <a:pt x="13262" y="6810"/>
                  <a:pt x="13215" y="6507"/>
                  <a:pt x="13122" y="6226"/>
                </a:cubicBezTo>
                <a:cubicBezTo>
                  <a:pt x="13099" y="6133"/>
                  <a:pt x="13075" y="6063"/>
                  <a:pt x="13052" y="5993"/>
                </a:cubicBezTo>
                <a:cubicBezTo>
                  <a:pt x="13145" y="5806"/>
                  <a:pt x="13215" y="5643"/>
                  <a:pt x="13309" y="5479"/>
                </a:cubicBezTo>
                <a:close/>
                <a:moveTo>
                  <a:pt x="19980" y="2122"/>
                </a:moveTo>
                <a:cubicBezTo>
                  <a:pt x="20731" y="2122"/>
                  <a:pt x="21469" y="2315"/>
                  <a:pt x="22041" y="2818"/>
                </a:cubicBezTo>
                <a:cubicBezTo>
                  <a:pt x="22998" y="3635"/>
                  <a:pt x="23162" y="4966"/>
                  <a:pt x="23162" y="6133"/>
                </a:cubicBezTo>
                <a:lnTo>
                  <a:pt x="23138" y="6133"/>
                </a:lnTo>
                <a:cubicBezTo>
                  <a:pt x="23138" y="6717"/>
                  <a:pt x="23092" y="7277"/>
                  <a:pt x="22998" y="7837"/>
                </a:cubicBezTo>
                <a:cubicBezTo>
                  <a:pt x="23138" y="6740"/>
                  <a:pt x="22975" y="5643"/>
                  <a:pt x="22555" y="4615"/>
                </a:cubicBezTo>
                <a:cubicBezTo>
                  <a:pt x="21900" y="3201"/>
                  <a:pt x="20501" y="2321"/>
                  <a:pt x="18978" y="2321"/>
                </a:cubicBezTo>
                <a:cubicBezTo>
                  <a:pt x="18817" y="2321"/>
                  <a:pt x="18655" y="2330"/>
                  <a:pt x="18492" y="2351"/>
                </a:cubicBezTo>
                <a:cubicBezTo>
                  <a:pt x="18962" y="2210"/>
                  <a:pt x="19474" y="2122"/>
                  <a:pt x="19980" y="2122"/>
                </a:cubicBezTo>
                <a:close/>
                <a:moveTo>
                  <a:pt x="14009" y="6553"/>
                </a:moveTo>
                <a:cubicBezTo>
                  <a:pt x="14126" y="6647"/>
                  <a:pt x="14196" y="6740"/>
                  <a:pt x="14289" y="6833"/>
                </a:cubicBezTo>
                <a:cubicBezTo>
                  <a:pt x="14056" y="7347"/>
                  <a:pt x="13799" y="7814"/>
                  <a:pt x="13496" y="8281"/>
                </a:cubicBezTo>
                <a:cubicBezTo>
                  <a:pt x="13472" y="8118"/>
                  <a:pt x="13426" y="7954"/>
                  <a:pt x="13402" y="7767"/>
                </a:cubicBezTo>
                <a:cubicBezTo>
                  <a:pt x="13542" y="7487"/>
                  <a:pt x="13706" y="7184"/>
                  <a:pt x="13846" y="6903"/>
                </a:cubicBezTo>
                <a:cubicBezTo>
                  <a:pt x="13861" y="6914"/>
                  <a:pt x="13878" y="6918"/>
                  <a:pt x="13894" y="6918"/>
                </a:cubicBezTo>
                <a:cubicBezTo>
                  <a:pt x="13951" y="6918"/>
                  <a:pt x="14004" y="6860"/>
                  <a:pt x="13986" y="6787"/>
                </a:cubicBezTo>
                <a:cubicBezTo>
                  <a:pt x="13986" y="6763"/>
                  <a:pt x="13963" y="6717"/>
                  <a:pt x="13963" y="6670"/>
                </a:cubicBezTo>
                <a:cubicBezTo>
                  <a:pt x="13939" y="6623"/>
                  <a:pt x="14009" y="6600"/>
                  <a:pt x="14009" y="6553"/>
                </a:cubicBezTo>
                <a:close/>
                <a:moveTo>
                  <a:pt x="23232" y="4172"/>
                </a:moveTo>
                <a:cubicBezTo>
                  <a:pt x="23512" y="4826"/>
                  <a:pt x="23652" y="5549"/>
                  <a:pt x="23652" y="6250"/>
                </a:cubicBezTo>
                <a:cubicBezTo>
                  <a:pt x="23652" y="7417"/>
                  <a:pt x="23442" y="8585"/>
                  <a:pt x="23022" y="9682"/>
                </a:cubicBezTo>
                <a:cubicBezTo>
                  <a:pt x="23348" y="8491"/>
                  <a:pt x="23512" y="7254"/>
                  <a:pt x="23512" y="5993"/>
                </a:cubicBezTo>
                <a:cubicBezTo>
                  <a:pt x="23512" y="5386"/>
                  <a:pt x="23418" y="4755"/>
                  <a:pt x="23232" y="4172"/>
                </a:cubicBezTo>
                <a:close/>
                <a:moveTo>
                  <a:pt x="23068" y="3074"/>
                </a:moveTo>
                <a:lnTo>
                  <a:pt x="23068" y="3074"/>
                </a:lnTo>
                <a:cubicBezTo>
                  <a:pt x="23278" y="3355"/>
                  <a:pt x="23465" y="3658"/>
                  <a:pt x="23605" y="3962"/>
                </a:cubicBezTo>
                <a:cubicBezTo>
                  <a:pt x="24656" y="6296"/>
                  <a:pt x="24142" y="9215"/>
                  <a:pt x="23302" y="11550"/>
                </a:cubicBezTo>
                <a:cubicBezTo>
                  <a:pt x="22555" y="13464"/>
                  <a:pt x="21527" y="15262"/>
                  <a:pt x="20243" y="16850"/>
                </a:cubicBezTo>
                <a:cubicBezTo>
                  <a:pt x="20687" y="15939"/>
                  <a:pt x="21084" y="14982"/>
                  <a:pt x="21504" y="14025"/>
                </a:cubicBezTo>
                <a:cubicBezTo>
                  <a:pt x="22695" y="11410"/>
                  <a:pt x="24376" y="8468"/>
                  <a:pt x="23955" y="5456"/>
                </a:cubicBezTo>
                <a:cubicBezTo>
                  <a:pt x="23839" y="4615"/>
                  <a:pt x="23535" y="3798"/>
                  <a:pt x="23068" y="3074"/>
                </a:cubicBezTo>
                <a:close/>
                <a:moveTo>
                  <a:pt x="2989" y="10429"/>
                </a:moveTo>
                <a:cubicBezTo>
                  <a:pt x="3643" y="11783"/>
                  <a:pt x="4460" y="13091"/>
                  <a:pt x="5394" y="14282"/>
                </a:cubicBezTo>
                <a:cubicBezTo>
                  <a:pt x="6514" y="15729"/>
                  <a:pt x="7705" y="17083"/>
                  <a:pt x="9013" y="18367"/>
                </a:cubicBezTo>
                <a:cubicBezTo>
                  <a:pt x="7705" y="17247"/>
                  <a:pt x="6514" y="16033"/>
                  <a:pt x="5394" y="14748"/>
                </a:cubicBezTo>
                <a:cubicBezTo>
                  <a:pt x="4343" y="13441"/>
                  <a:pt x="3526" y="11993"/>
                  <a:pt x="2989" y="10429"/>
                </a:cubicBezTo>
                <a:close/>
                <a:moveTo>
                  <a:pt x="20453" y="15566"/>
                </a:moveTo>
                <a:cubicBezTo>
                  <a:pt x="20103" y="16383"/>
                  <a:pt x="19729" y="17200"/>
                  <a:pt x="19286" y="17994"/>
                </a:cubicBezTo>
                <a:lnTo>
                  <a:pt x="19146" y="18181"/>
                </a:lnTo>
                <a:cubicBezTo>
                  <a:pt x="18375" y="19045"/>
                  <a:pt x="17581" y="19862"/>
                  <a:pt x="16764" y="20679"/>
                </a:cubicBezTo>
                <a:lnTo>
                  <a:pt x="16391" y="21052"/>
                </a:lnTo>
                <a:cubicBezTo>
                  <a:pt x="16531" y="20866"/>
                  <a:pt x="16671" y="20679"/>
                  <a:pt x="16811" y="20515"/>
                </a:cubicBezTo>
                <a:cubicBezTo>
                  <a:pt x="18165" y="18975"/>
                  <a:pt x="19379" y="17293"/>
                  <a:pt x="20453" y="15566"/>
                </a:cubicBezTo>
                <a:close/>
                <a:moveTo>
                  <a:pt x="2569" y="3355"/>
                </a:moveTo>
                <a:cubicBezTo>
                  <a:pt x="2102" y="4405"/>
                  <a:pt x="1915" y="5549"/>
                  <a:pt x="2008" y="6693"/>
                </a:cubicBezTo>
                <a:cubicBezTo>
                  <a:pt x="2008" y="6974"/>
                  <a:pt x="2055" y="7230"/>
                  <a:pt x="2078" y="7487"/>
                </a:cubicBezTo>
                <a:cubicBezTo>
                  <a:pt x="2102" y="9869"/>
                  <a:pt x="3106" y="12133"/>
                  <a:pt x="4483" y="14071"/>
                </a:cubicBezTo>
                <a:cubicBezTo>
                  <a:pt x="6258" y="16546"/>
                  <a:pt x="8639" y="18461"/>
                  <a:pt x="10904" y="20492"/>
                </a:cubicBezTo>
                <a:lnTo>
                  <a:pt x="10927" y="20515"/>
                </a:lnTo>
                <a:cubicBezTo>
                  <a:pt x="11348" y="21006"/>
                  <a:pt x="11768" y="21473"/>
                  <a:pt x="12188" y="21963"/>
                </a:cubicBezTo>
                <a:cubicBezTo>
                  <a:pt x="10367" y="20445"/>
                  <a:pt x="8616" y="18834"/>
                  <a:pt x="6935" y="17153"/>
                </a:cubicBezTo>
                <a:cubicBezTo>
                  <a:pt x="3759" y="13978"/>
                  <a:pt x="0" y="9635"/>
                  <a:pt x="1775" y="4779"/>
                </a:cubicBezTo>
                <a:cubicBezTo>
                  <a:pt x="1962" y="4265"/>
                  <a:pt x="2218" y="3775"/>
                  <a:pt x="2569" y="3355"/>
                </a:cubicBezTo>
                <a:close/>
                <a:moveTo>
                  <a:pt x="16437" y="20445"/>
                </a:moveTo>
                <a:lnTo>
                  <a:pt x="16437" y="20445"/>
                </a:lnTo>
                <a:cubicBezTo>
                  <a:pt x="16274" y="20632"/>
                  <a:pt x="16111" y="20819"/>
                  <a:pt x="15947" y="21006"/>
                </a:cubicBezTo>
                <a:cubicBezTo>
                  <a:pt x="15550" y="21449"/>
                  <a:pt x="15130" y="21870"/>
                  <a:pt x="14616" y="21963"/>
                </a:cubicBezTo>
                <a:cubicBezTo>
                  <a:pt x="15247" y="21496"/>
                  <a:pt x="15854" y="20982"/>
                  <a:pt x="16437" y="20445"/>
                </a:cubicBezTo>
                <a:close/>
                <a:moveTo>
                  <a:pt x="6834" y="1734"/>
                </a:moveTo>
                <a:cubicBezTo>
                  <a:pt x="7508" y="1734"/>
                  <a:pt x="8208" y="1867"/>
                  <a:pt x="8896" y="2140"/>
                </a:cubicBezTo>
                <a:cubicBezTo>
                  <a:pt x="10507" y="2771"/>
                  <a:pt x="11814" y="3962"/>
                  <a:pt x="12608" y="5503"/>
                </a:cubicBezTo>
                <a:cubicBezTo>
                  <a:pt x="12632" y="5619"/>
                  <a:pt x="12655" y="5759"/>
                  <a:pt x="12678" y="5876"/>
                </a:cubicBezTo>
                <a:cubicBezTo>
                  <a:pt x="12585" y="6110"/>
                  <a:pt x="12492" y="6343"/>
                  <a:pt x="12398" y="6577"/>
                </a:cubicBezTo>
                <a:cubicBezTo>
                  <a:pt x="12342" y="6732"/>
                  <a:pt x="12456" y="6827"/>
                  <a:pt x="12575" y="6827"/>
                </a:cubicBezTo>
                <a:cubicBezTo>
                  <a:pt x="12654" y="6827"/>
                  <a:pt x="12735" y="6786"/>
                  <a:pt x="12772" y="6693"/>
                </a:cubicBezTo>
                <a:cubicBezTo>
                  <a:pt x="12795" y="6647"/>
                  <a:pt x="12818" y="6600"/>
                  <a:pt x="12842" y="6530"/>
                </a:cubicBezTo>
                <a:cubicBezTo>
                  <a:pt x="12959" y="7090"/>
                  <a:pt x="13052" y="7651"/>
                  <a:pt x="13122" y="8188"/>
                </a:cubicBezTo>
                <a:cubicBezTo>
                  <a:pt x="13122" y="8258"/>
                  <a:pt x="13122" y="8351"/>
                  <a:pt x="13099" y="8421"/>
                </a:cubicBezTo>
                <a:cubicBezTo>
                  <a:pt x="13099" y="8468"/>
                  <a:pt x="13122" y="8515"/>
                  <a:pt x="13169" y="8515"/>
                </a:cubicBezTo>
                <a:lnTo>
                  <a:pt x="13215" y="8748"/>
                </a:lnTo>
                <a:cubicBezTo>
                  <a:pt x="13230" y="8834"/>
                  <a:pt x="13296" y="8884"/>
                  <a:pt x="13367" y="8884"/>
                </a:cubicBezTo>
                <a:cubicBezTo>
                  <a:pt x="13412" y="8884"/>
                  <a:pt x="13459" y="8864"/>
                  <a:pt x="13496" y="8818"/>
                </a:cubicBezTo>
                <a:cubicBezTo>
                  <a:pt x="14733" y="7324"/>
                  <a:pt x="15037" y="5269"/>
                  <a:pt x="16321" y="3845"/>
                </a:cubicBezTo>
                <a:cubicBezTo>
                  <a:pt x="17024" y="3060"/>
                  <a:pt x="18004" y="2680"/>
                  <a:pt x="18979" y="2680"/>
                </a:cubicBezTo>
                <a:cubicBezTo>
                  <a:pt x="20238" y="2680"/>
                  <a:pt x="21490" y="3312"/>
                  <a:pt x="22134" y="4522"/>
                </a:cubicBezTo>
                <a:cubicBezTo>
                  <a:pt x="23162" y="6507"/>
                  <a:pt x="22555" y="9052"/>
                  <a:pt x="21924" y="11083"/>
                </a:cubicBezTo>
                <a:cubicBezTo>
                  <a:pt x="21294" y="13091"/>
                  <a:pt x="20383" y="15005"/>
                  <a:pt x="19192" y="16756"/>
                </a:cubicBezTo>
                <a:lnTo>
                  <a:pt x="19169" y="16733"/>
                </a:lnTo>
                <a:cubicBezTo>
                  <a:pt x="18002" y="18484"/>
                  <a:pt x="16554" y="20025"/>
                  <a:pt x="14896" y="21333"/>
                </a:cubicBezTo>
                <a:cubicBezTo>
                  <a:pt x="14686" y="21496"/>
                  <a:pt x="14406" y="21753"/>
                  <a:pt x="14126" y="21986"/>
                </a:cubicBezTo>
                <a:cubicBezTo>
                  <a:pt x="13963" y="21963"/>
                  <a:pt x="13822" y="21916"/>
                  <a:pt x="13659" y="21846"/>
                </a:cubicBezTo>
                <a:cubicBezTo>
                  <a:pt x="13029" y="21566"/>
                  <a:pt x="12445" y="20982"/>
                  <a:pt x="11908" y="20539"/>
                </a:cubicBezTo>
                <a:cubicBezTo>
                  <a:pt x="11207" y="19978"/>
                  <a:pt x="10530" y="19371"/>
                  <a:pt x="9877" y="18741"/>
                </a:cubicBezTo>
                <a:lnTo>
                  <a:pt x="9456" y="18251"/>
                </a:lnTo>
                <a:cubicBezTo>
                  <a:pt x="7822" y="16360"/>
                  <a:pt x="6141" y="14492"/>
                  <a:pt x="4763" y="12437"/>
                </a:cubicBezTo>
                <a:cubicBezTo>
                  <a:pt x="3596" y="10733"/>
                  <a:pt x="2475" y="8701"/>
                  <a:pt x="2429" y="6577"/>
                </a:cubicBezTo>
                <a:cubicBezTo>
                  <a:pt x="2499" y="5199"/>
                  <a:pt x="3012" y="3868"/>
                  <a:pt x="3899" y="2794"/>
                </a:cubicBezTo>
                <a:cubicBezTo>
                  <a:pt x="4684" y="2097"/>
                  <a:pt x="5722" y="1734"/>
                  <a:pt x="6834" y="1734"/>
                </a:cubicBezTo>
                <a:close/>
                <a:moveTo>
                  <a:pt x="11511" y="20656"/>
                </a:moveTo>
                <a:lnTo>
                  <a:pt x="11511" y="20656"/>
                </a:lnTo>
                <a:cubicBezTo>
                  <a:pt x="12137" y="21212"/>
                  <a:pt x="12901" y="21975"/>
                  <a:pt x="13711" y="22260"/>
                </a:cubicBezTo>
                <a:lnTo>
                  <a:pt x="13711" y="22260"/>
                </a:lnTo>
                <a:cubicBezTo>
                  <a:pt x="13693" y="22277"/>
                  <a:pt x="13671" y="22290"/>
                  <a:pt x="13636" y="22290"/>
                </a:cubicBezTo>
                <a:cubicBezTo>
                  <a:pt x="13005" y="22103"/>
                  <a:pt x="12328" y="21519"/>
                  <a:pt x="11744" y="20936"/>
                </a:cubicBezTo>
                <a:lnTo>
                  <a:pt x="11511" y="20656"/>
                </a:lnTo>
                <a:close/>
                <a:moveTo>
                  <a:pt x="14966" y="22407"/>
                </a:moveTo>
                <a:cubicBezTo>
                  <a:pt x="14896" y="22477"/>
                  <a:pt x="14826" y="22547"/>
                  <a:pt x="14756" y="22617"/>
                </a:cubicBezTo>
                <a:lnTo>
                  <a:pt x="14756" y="22593"/>
                </a:lnTo>
                <a:cubicBezTo>
                  <a:pt x="14509" y="22898"/>
                  <a:pt x="14137" y="23063"/>
                  <a:pt x="13756" y="23063"/>
                </a:cubicBezTo>
                <a:cubicBezTo>
                  <a:pt x="13669" y="23063"/>
                  <a:pt x="13582" y="23054"/>
                  <a:pt x="13496" y="23037"/>
                </a:cubicBezTo>
                <a:cubicBezTo>
                  <a:pt x="13426" y="22990"/>
                  <a:pt x="13355" y="22944"/>
                  <a:pt x="13285" y="22874"/>
                </a:cubicBezTo>
                <a:lnTo>
                  <a:pt x="13402" y="22804"/>
                </a:lnTo>
                <a:cubicBezTo>
                  <a:pt x="13496" y="22850"/>
                  <a:pt x="13589" y="22874"/>
                  <a:pt x="13682" y="22897"/>
                </a:cubicBezTo>
                <a:cubicBezTo>
                  <a:pt x="13713" y="22900"/>
                  <a:pt x="13743" y="22902"/>
                  <a:pt x="13773" y="22902"/>
                </a:cubicBezTo>
                <a:cubicBezTo>
                  <a:pt x="14207" y="22902"/>
                  <a:pt x="14617" y="22603"/>
                  <a:pt x="14966" y="22407"/>
                </a:cubicBezTo>
                <a:close/>
                <a:moveTo>
                  <a:pt x="7281" y="1"/>
                </a:moveTo>
                <a:cubicBezTo>
                  <a:pt x="6455" y="1"/>
                  <a:pt x="5631" y="217"/>
                  <a:pt x="4903" y="646"/>
                </a:cubicBezTo>
                <a:cubicBezTo>
                  <a:pt x="4273" y="1020"/>
                  <a:pt x="3713" y="1533"/>
                  <a:pt x="3269" y="2117"/>
                </a:cubicBezTo>
                <a:lnTo>
                  <a:pt x="3036" y="2304"/>
                </a:lnTo>
                <a:cubicBezTo>
                  <a:pt x="1308" y="3868"/>
                  <a:pt x="771" y="6343"/>
                  <a:pt x="1098" y="8585"/>
                </a:cubicBezTo>
                <a:cubicBezTo>
                  <a:pt x="1495" y="11316"/>
                  <a:pt x="3176" y="13628"/>
                  <a:pt x="4997" y="15612"/>
                </a:cubicBezTo>
                <a:cubicBezTo>
                  <a:pt x="7285" y="18111"/>
                  <a:pt x="9760" y="20445"/>
                  <a:pt x="12398" y="22617"/>
                </a:cubicBezTo>
                <a:cubicBezTo>
                  <a:pt x="12919" y="23040"/>
                  <a:pt x="13360" y="23508"/>
                  <a:pt x="13888" y="23508"/>
                </a:cubicBezTo>
                <a:cubicBezTo>
                  <a:pt x="14118" y="23508"/>
                  <a:pt x="14364" y="23420"/>
                  <a:pt x="14640" y="23201"/>
                </a:cubicBezTo>
                <a:cubicBezTo>
                  <a:pt x="15270" y="22664"/>
                  <a:pt x="15900" y="22103"/>
                  <a:pt x="16484" y="21519"/>
                </a:cubicBezTo>
                <a:lnTo>
                  <a:pt x="16928" y="21193"/>
                </a:lnTo>
                <a:cubicBezTo>
                  <a:pt x="17955" y="20445"/>
                  <a:pt x="18796" y="19465"/>
                  <a:pt x="19449" y="18367"/>
                </a:cubicBezTo>
                <a:cubicBezTo>
                  <a:pt x="21084" y="16570"/>
                  <a:pt x="22415" y="14515"/>
                  <a:pt x="23372" y="12274"/>
                </a:cubicBezTo>
                <a:cubicBezTo>
                  <a:pt x="24422" y="9775"/>
                  <a:pt x="25053" y="6600"/>
                  <a:pt x="24002" y="3985"/>
                </a:cubicBezTo>
                <a:cubicBezTo>
                  <a:pt x="23179" y="1987"/>
                  <a:pt x="21222" y="925"/>
                  <a:pt x="19165" y="925"/>
                </a:cubicBezTo>
                <a:cubicBezTo>
                  <a:pt x="18771" y="925"/>
                  <a:pt x="18373" y="964"/>
                  <a:pt x="17978" y="1043"/>
                </a:cubicBezTo>
                <a:cubicBezTo>
                  <a:pt x="15900" y="1463"/>
                  <a:pt x="14313" y="2958"/>
                  <a:pt x="13262" y="4755"/>
                </a:cubicBezTo>
                <a:cubicBezTo>
                  <a:pt x="12655" y="3378"/>
                  <a:pt x="12235" y="1907"/>
                  <a:pt x="10787" y="1090"/>
                </a:cubicBezTo>
                <a:cubicBezTo>
                  <a:pt x="10414" y="880"/>
                  <a:pt x="9993" y="716"/>
                  <a:pt x="9573" y="599"/>
                </a:cubicBezTo>
                <a:cubicBezTo>
                  <a:pt x="8865" y="200"/>
                  <a:pt x="8072" y="1"/>
                  <a:pt x="7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52"/>
          <p:cNvSpPr/>
          <p:nvPr/>
        </p:nvSpPr>
        <p:spPr>
          <a:xfrm>
            <a:off x="1547422" y="3618834"/>
            <a:ext cx="566634" cy="533638"/>
          </a:xfrm>
          <a:custGeom>
            <a:avLst/>
            <a:gdLst/>
            <a:ahLst/>
            <a:cxnLst/>
            <a:rect l="l" t="t" r="r" b="b"/>
            <a:pathLst>
              <a:path w="47328" h="44572" extrusionOk="0">
                <a:moveTo>
                  <a:pt x="26874" y="1328"/>
                </a:moveTo>
                <a:cubicBezTo>
                  <a:pt x="27178" y="1351"/>
                  <a:pt x="27458" y="1375"/>
                  <a:pt x="27738" y="1398"/>
                </a:cubicBezTo>
                <a:lnTo>
                  <a:pt x="28018" y="1491"/>
                </a:lnTo>
                <a:cubicBezTo>
                  <a:pt x="27645" y="1421"/>
                  <a:pt x="27248" y="1375"/>
                  <a:pt x="26874" y="1328"/>
                </a:cubicBezTo>
                <a:close/>
                <a:moveTo>
                  <a:pt x="30446" y="1842"/>
                </a:moveTo>
                <a:cubicBezTo>
                  <a:pt x="30703" y="1912"/>
                  <a:pt x="30960" y="1982"/>
                  <a:pt x="31217" y="2052"/>
                </a:cubicBezTo>
                <a:cubicBezTo>
                  <a:pt x="31497" y="2145"/>
                  <a:pt x="31824" y="2238"/>
                  <a:pt x="32104" y="2355"/>
                </a:cubicBezTo>
                <a:cubicBezTo>
                  <a:pt x="31824" y="2262"/>
                  <a:pt x="31544" y="2192"/>
                  <a:pt x="31264" y="2122"/>
                </a:cubicBezTo>
                <a:cubicBezTo>
                  <a:pt x="30960" y="2052"/>
                  <a:pt x="30727" y="1935"/>
                  <a:pt x="30446" y="1842"/>
                </a:cubicBezTo>
                <a:close/>
                <a:moveTo>
                  <a:pt x="23954" y="874"/>
                </a:moveTo>
                <a:cubicBezTo>
                  <a:pt x="24506" y="874"/>
                  <a:pt x="25060" y="893"/>
                  <a:pt x="25613" y="931"/>
                </a:cubicBezTo>
                <a:cubicBezTo>
                  <a:pt x="25286" y="931"/>
                  <a:pt x="24960" y="931"/>
                  <a:pt x="24656" y="954"/>
                </a:cubicBezTo>
                <a:cubicBezTo>
                  <a:pt x="23769" y="1001"/>
                  <a:pt x="22905" y="1071"/>
                  <a:pt x="22018" y="1188"/>
                </a:cubicBezTo>
                <a:cubicBezTo>
                  <a:pt x="20103" y="1304"/>
                  <a:pt x="18212" y="1655"/>
                  <a:pt x="16368" y="2215"/>
                </a:cubicBezTo>
                <a:cubicBezTo>
                  <a:pt x="16251" y="2238"/>
                  <a:pt x="16134" y="2285"/>
                  <a:pt x="16017" y="2332"/>
                </a:cubicBezTo>
                <a:lnTo>
                  <a:pt x="15527" y="2402"/>
                </a:lnTo>
                <a:cubicBezTo>
                  <a:pt x="18229" y="1384"/>
                  <a:pt x="21080" y="874"/>
                  <a:pt x="23954" y="874"/>
                </a:cubicBezTo>
                <a:close/>
                <a:moveTo>
                  <a:pt x="23548" y="1540"/>
                </a:moveTo>
                <a:cubicBezTo>
                  <a:pt x="26093" y="1540"/>
                  <a:pt x="28639" y="1846"/>
                  <a:pt x="31124" y="2495"/>
                </a:cubicBezTo>
                <a:lnTo>
                  <a:pt x="31124" y="2472"/>
                </a:lnTo>
                <a:cubicBezTo>
                  <a:pt x="31497" y="2612"/>
                  <a:pt x="31871" y="2752"/>
                  <a:pt x="32244" y="2892"/>
                </a:cubicBezTo>
                <a:cubicBezTo>
                  <a:pt x="30703" y="2472"/>
                  <a:pt x="29092" y="2215"/>
                  <a:pt x="27481" y="2098"/>
                </a:cubicBezTo>
                <a:cubicBezTo>
                  <a:pt x="27458" y="2052"/>
                  <a:pt x="27435" y="2028"/>
                  <a:pt x="27388" y="2028"/>
                </a:cubicBezTo>
                <a:cubicBezTo>
                  <a:pt x="25723" y="1801"/>
                  <a:pt x="24058" y="1682"/>
                  <a:pt x="22394" y="1682"/>
                </a:cubicBezTo>
                <a:cubicBezTo>
                  <a:pt x="22004" y="1682"/>
                  <a:pt x="21614" y="1688"/>
                  <a:pt x="21224" y="1701"/>
                </a:cubicBezTo>
                <a:lnTo>
                  <a:pt x="21854" y="1585"/>
                </a:lnTo>
                <a:cubicBezTo>
                  <a:pt x="22418" y="1555"/>
                  <a:pt x="22983" y="1540"/>
                  <a:pt x="23548" y="1540"/>
                </a:cubicBezTo>
                <a:close/>
                <a:moveTo>
                  <a:pt x="20875" y="365"/>
                </a:moveTo>
                <a:cubicBezTo>
                  <a:pt x="21652" y="365"/>
                  <a:pt x="22430" y="413"/>
                  <a:pt x="23209" y="511"/>
                </a:cubicBezTo>
                <a:cubicBezTo>
                  <a:pt x="19846" y="604"/>
                  <a:pt x="16554" y="1421"/>
                  <a:pt x="13519" y="2869"/>
                </a:cubicBezTo>
                <a:cubicBezTo>
                  <a:pt x="12492" y="3149"/>
                  <a:pt x="11511" y="3476"/>
                  <a:pt x="10531" y="3873"/>
                </a:cubicBezTo>
                <a:cubicBezTo>
                  <a:pt x="12608" y="2238"/>
                  <a:pt x="15037" y="1141"/>
                  <a:pt x="17628" y="651"/>
                </a:cubicBezTo>
                <a:cubicBezTo>
                  <a:pt x="18704" y="460"/>
                  <a:pt x="19788" y="365"/>
                  <a:pt x="20875" y="365"/>
                </a:cubicBezTo>
                <a:close/>
                <a:moveTo>
                  <a:pt x="13075" y="3523"/>
                </a:moveTo>
                <a:lnTo>
                  <a:pt x="13075" y="3523"/>
                </a:lnTo>
                <a:cubicBezTo>
                  <a:pt x="12772" y="3663"/>
                  <a:pt x="12492" y="3803"/>
                  <a:pt x="12188" y="3966"/>
                </a:cubicBezTo>
                <a:cubicBezTo>
                  <a:pt x="12445" y="3826"/>
                  <a:pt x="12679" y="3709"/>
                  <a:pt x="12912" y="3569"/>
                </a:cubicBezTo>
                <a:lnTo>
                  <a:pt x="13075" y="3523"/>
                </a:lnTo>
                <a:close/>
                <a:moveTo>
                  <a:pt x="11231" y="3990"/>
                </a:moveTo>
                <a:cubicBezTo>
                  <a:pt x="10274" y="4480"/>
                  <a:pt x="9386" y="5017"/>
                  <a:pt x="8546" y="5647"/>
                </a:cubicBezTo>
                <a:lnTo>
                  <a:pt x="8663" y="5554"/>
                </a:lnTo>
                <a:cubicBezTo>
                  <a:pt x="8943" y="5274"/>
                  <a:pt x="9223" y="5017"/>
                  <a:pt x="9503" y="4760"/>
                </a:cubicBezTo>
                <a:cubicBezTo>
                  <a:pt x="10064" y="4480"/>
                  <a:pt x="10647" y="4223"/>
                  <a:pt x="11231" y="3990"/>
                </a:cubicBezTo>
                <a:close/>
                <a:moveTo>
                  <a:pt x="21334" y="2247"/>
                </a:moveTo>
                <a:cubicBezTo>
                  <a:pt x="21632" y="2247"/>
                  <a:pt x="21931" y="2252"/>
                  <a:pt x="22228" y="2262"/>
                </a:cubicBezTo>
                <a:cubicBezTo>
                  <a:pt x="20640" y="2449"/>
                  <a:pt x="19053" y="2752"/>
                  <a:pt x="17488" y="3196"/>
                </a:cubicBezTo>
                <a:cubicBezTo>
                  <a:pt x="14523" y="3966"/>
                  <a:pt x="11628" y="5110"/>
                  <a:pt x="8919" y="6581"/>
                </a:cubicBezTo>
                <a:cubicBezTo>
                  <a:pt x="9877" y="5834"/>
                  <a:pt x="10857" y="5157"/>
                  <a:pt x="11908" y="4573"/>
                </a:cubicBezTo>
                <a:cubicBezTo>
                  <a:pt x="12492" y="4293"/>
                  <a:pt x="13122" y="4060"/>
                  <a:pt x="13729" y="3826"/>
                </a:cubicBezTo>
                <a:cubicBezTo>
                  <a:pt x="15107" y="3289"/>
                  <a:pt x="16508" y="2822"/>
                  <a:pt x="17932" y="2425"/>
                </a:cubicBezTo>
                <a:cubicBezTo>
                  <a:pt x="19059" y="2314"/>
                  <a:pt x="20200" y="2247"/>
                  <a:pt x="21334" y="2247"/>
                </a:cubicBezTo>
                <a:close/>
                <a:moveTo>
                  <a:pt x="7355" y="7118"/>
                </a:moveTo>
                <a:cubicBezTo>
                  <a:pt x="7192" y="7258"/>
                  <a:pt x="7052" y="7422"/>
                  <a:pt x="6888" y="7562"/>
                </a:cubicBezTo>
                <a:cubicBezTo>
                  <a:pt x="6818" y="7655"/>
                  <a:pt x="6725" y="7749"/>
                  <a:pt x="6631" y="7842"/>
                </a:cubicBezTo>
                <a:lnTo>
                  <a:pt x="6701" y="7749"/>
                </a:lnTo>
                <a:cubicBezTo>
                  <a:pt x="6888" y="7562"/>
                  <a:pt x="7075" y="7375"/>
                  <a:pt x="7238" y="7188"/>
                </a:cubicBezTo>
                <a:lnTo>
                  <a:pt x="7355" y="7118"/>
                </a:lnTo>
                <a:close/>
                <a:moveTo>
                  <a:pt x="39272" y="5624"/>
                </a:moveTo>
                <a:lnTo>
                  <a:pt x="39272" y="5624"/>
                </a:lnTo>
                <a:cubicBezTo>
                  <a:pt x="39972" y="5951"/>
                  <a:pt x="40650" y="6324"/>
                  <a:pt x="41303" y="6768"/>
                </a:cubicBezTo>
                <a:cubicBezTo>
                  <a:pt x="42191" y="7352"/>
                  <a:pt x="42938" y="8075"/>
                  <a:pt x="43545" y="8939"/>
                </a:cubicBezTo>
                <a:cubicBezTo>
                  <a:pt x="42821" y="8286"/>
                  <a:pt x="42074" y="7655"/>
                  <a:pt x="41280" y="7095"/>
                </a:cubicBezTo>
                <a:cubicBezTo>
                  <a:pt x="40626" y="6605"/>
                  <a:pt x="39949" y="6114"/>
                  <a:pt x="39272" y="5624"/>
                </a:cubicBezTo>
                <a:close/>
                <a:moveTo>
                  <a:pt x="43591" y="8356"/>
                </a:moveTo>
                <a:cubicBezTo>
                  <a:pt x="44185" y="8972"/>
                  <a:pt x="44644" y="9700"/>
                  <a:pt x="44970" y="10474"/>
                </a:cubicBezTo>
                <a:lnTo>
                  <a:pt x="44970" y="10474"/>
                </a:lnTo>
                <a:cubicBezTo>
                  <a:pt x="44850" y="10332"/>
                  <a:pt x="44743" y="10206"/>
                  <a:pt x="44619" y="10060"/>
                </a:cubicBezTo>
                <a:cubicBezTo>
                  <a:pt x="44339" y="9453"/>
                  <a:pt x="44012" y="8893"/>
                  <a:pt x="43591" y="8356"/>
                </a:cubicBezTo>
                <a:close/>
                <a:moveTo>
                  <a:pt x="5511" y="8612"/>
                </a:moveTo>
                <a:cubicBezTo>
                  <a:pt x="5301" y="8916"/>
                  <a:pt x="5067" y="9196"/>
                  <a:pt x="4857" y="9500"/>
                </a:cubicBezTo>
                <a:cubicBezTo>
                  <a:pt x="4438" y="9918"/>
                  <a:pt x="4020" y="10358"/>
                  <a:pt x="3621" y="10818"/>
                </a:cubicBezTo>
                <a:lnTo>
                  <a:pt x="3621" y="10818"/>
                </a:lnTo>
                <a:cubicBezTo>
                  <a:pt x="3927" y="10366"/>
                  <a:pt x="4255" y="9936"/>
                  <a:pt x="4623" y="9546"/>
                </a:cubicBezTo>
                <a:cubicBezTo>
                  <a:pt x="4904" y="9220"/>
                  <a:pt x="5207" y="8916"/>
                  <a:pt x="5511" y="8612"/>
                </a:cubicBezTo>
                <a:close/>
                <a:moveTo>
                  <a:pt x="41093" y="7398"/>
                </a:moveTo>
                <a:lnTo>
                  <a:pt x="41093" y="7398"/>
                </a:lnTo>
                <a:cubicBezTo>
                  <a:pt x="42261" y="8239"/>
                  <a:pt x="43335" y="9173"/>
                  <a:pt x="44292" y="10247"/>
                </a:cubicBezTo>
                <a:cubicBezTo>
                  <a:pt x="44525" y="10714"/>
                  <a:pt x="44712" y="11227"/>
                  <a:pt x="44852" y="11741"/>
                </a:cubicBezTo>
                <a:cubicBezTo>
                  <a:pt x="43848" y="10083"/>
                  <a:pt x="42587" y="8612"/>
                  <a:pt x="41093" y="7398"/>
                </a:cubicBezTo>
                <a:close/>
                <a:moveTo>
                  <a:pt x="40229" y="7188"/>
                </a:moveTo>
                <a:lnTo>
                  <a:pt x="40439" y="7352"/>
                </a:lnTo>
                <a:cubicBezTo>
                  <a:pt x="41513" y="8309"/>
                  <a:pt x="42494" y="9360"/>
                  <a:pt x="43358" y="10480"/>
                </a:cubicBezTo>
                <a:cubicBezTo>
                  <a:pt x="43883" y="11120"/>
                  <a:pt x="44252" y="11849"/>
                  <a:pt x="44487" y="12645"/>
                </a:cubicBezTo>
                <a:lnTo>
                  <a:pt x="44487" y="12645"/>
                </a:lnTo>
                <a:cubicBezTo>
                  <a:pt x="43414" y="10580"/>
                  <a:pt x="41972" y="8745"/>
                  <a:pt x="40229" y="7188"/>
                </a:cubicBezTo>
                <a:close/>
                <a:moveTo>
                  <a:pt x="45109" y="11321"/>
                </a:moveTo>
                <a:cubicBezTo>
                  <a:pt x="45179" y="11438"/>
                  <a:pt x="45272" y="11578"/>
                  <a:pt x="45342" y="11694"/>
                </a:cubicBezTo>
                <a:lnTo>
                  <a:pt x="45366" y="11694"/>
                </a:lnTo>
                <a:cubicBezTo>
                  <a:pt x="45436" y="12091"/>
                  <a:pt x="45483" y="12488"/>
                  <a:pt x="45483" y="12885"/>
                </a:cubicBezTo>
                <a:cubicBezTo>
                  <a:pt x="45389" y="12348"/>
                  <a:pt x="45272" y="11835"/>
                  <a:pt x="45109" y="11321"/>
                </a:cubicBezTo>
                <a:close/>
                <a:moveTo>
                  <a:pt x="44782" y="12372"/>
                </a:moveTo>
                <a:lnTo>
                  <a:pt x="44782" y="12372"/>
                </a:lnTo>
                <a:cubicBezTo>
                  <a:pt x="44899" y="12605"/>
                  <a:pt x="45016" y="12839"/>
                  <a:pt x="45132" y="13072"/>
                </a:cubicBezTo>
                <a:cubicBezTo>
                  <a:pt x="45202" y="13516"/>
                  <a:pt x="45226" y="13959"/>
                  <a:pt x="45249" y="14403"/>
                </a:cubicBezTo>
                <a:cubicBezTo>
                  <a:pt x="45156" y="14169"/>
                  <a:pt x="45062" y="13913"/>
                  <a:pt x="44969" y="13656"/>
                </a:cubicBezTo>
                <a:cubicBezTo>
                  <a:pt x="44969" y="13212"/>
                  <a:pt x="44899" y="12792"/>
                  <a:pt x="44782" y="12372"/>
                </a:cubicBezTo>
                <a:close/>
                <a:moveTo>
                  <a:pt x="25240" y="2425"/>
                </a:moveTo>
                <a:cubicBezTo>
                  <a:pt x="27364" y="2635"/>
                  <a:pt x="29489" y="2962"/>
                  <a:pt x="31590" y="3429"/>
                </a:cubicBezTo>
                <a:cubicBezTo>
                  <a:pt x="32571" y="3639"/>
                  <a:pt x="33552" y="3849"/>
                  <a:pt x="34532" y="4083"/>
                </a:cubicBezTo>
                <a:cubicBezTo>
                  <a:pt x="35933" y="4667"/>
                  <a:pt x="37241" y="5390"/>
                  <a:pt x="38455" y="6254"/>
                </a:cubicBezTo>
                <a:cubicBezTo>
                  <a:pt x="41000" y="8029"/>
                  <a:pt x="43031" y="10457"/>
                  <a:pt x="44339" y="13259"/>
                </a:cubicBezTo>
                <a:cubicBezTo>
                  <a:pt x="44432" y="13446"/>
                  <a:pt x="44502" y="13632"/>
                  <a:pt x="44595" y="13842"/>
                </a:cubicBezTo>
                <a:cubicBezTo>
                  <a:pt x="44525" y="14403"/>
                  <a:pt x="44385" y="14987"/>
                  <a:pt x="44152" y="15524"/>
                </a:cubicBezTo>
                <a:cubicBezTo>
                  <a:pt x="43381" y="12278"/>
                  <a:pt x="41303" y="9476"/>
                  <a:pt x="38665" y="7445"/>
                </a:cubicBezTo>
                <a:cubicBezTo>
                  <a:pt x="34610" y="4256"/>
                  <a:pt x="29513" y="2763"/>
                  <a:pt x="24413" y="2763"/>
                </a:cubicBezTo>
                <a:cubicBezTo>
                  <a:pt x="22906" y="2763"/>
                  <a:pt x="21398" y="2893"/>
                  <a:pt x="19916" y="3149"/>
                </a:cubicBezTo>
                <a:cubicBezTo>
                  <a:pt x="13426" y="4293"/>
                  <a:pt x="6585" y="8052"/>
                  <a:pt x="3339" y="13983"/>
                </a:cubicBezTo>
                <a:cubicBezTo>
                  <a:pt x="3199" y="14239"/>
                  <a:pt x="3059" y="14520"/>
                  <a:pt x="2942" y="14776"/>
                </a:cubicBezTo>
                <a:cubicBezTo>
                  <a:pt x="3059" y="14216"/>
                  <a:pt x="3223" y="13632"/>
                  <a:pt x="3433" y="13095"/>
                </a:cubicBezTo>
                <a:cubicBezTo>
                  <a:pt x="3526" y="12862"/>
                  <a:pt x="3643" y="12628"/>
                  <a:pt x="3760" y="12418"/>
                </a:cubicBezTo>
                <a:cubicBezTo>
                  <a:pt x="4670" y="10901"/>
                  <a:pt x="5791" y="9500"/>
                  <a:pt x="7052" y="8239"/>
                </a:cubicBezTo>
                <a:cubicBezTo>
                  <a:pt x="7379" y="8005"/>
                  <a:pt x="7705" y="7795"/>
                  <a:pt x="8056" y="7585"/>
                </a:cubicBezTo>
                <a:cubicBezTo>
                  <a:pt x="11161" y="5717"/>
                  <a:pt x="14546" y="4293"/>
                  <a:pt x="18095" y="3406"/>
                </a:cubicBezTo>
                <a:cubicBezTo>
                  <a:pt x="20430" y="2799"/>
                  <a:pt x="22812" y="2472"/>
                  <a:pt x="25240" y="2425"/>
                </a:cubicBezTo>
                <a:close/>
                <a:moveTo>
                  <a:pt x="4040" y="10901"/>
                </a:moveTo>
                <a:lnTo>
                  <a:pt x="4040" y="10901"/>
                </a:lnTo>
                <a:cubicBezTo>
                  <a:pt x="3806" y="11344"/>
                  <a:pt x="3596" y="11788"/>
                  <a:pt x="3409" y="12231"/>
                </a:cubicBezTo>
                <a:cubicBezTo>
                  <a:pt x="3363" y="12301"/>
                  <a:pt x="3316" y="12395"/>
                  <a:pt x="3293" y="12465"/>
                </a:cubicBezTo>
                <a:cubicBezTo>
                  <a:pt x="2545" y="13749"/>
                  <a:pt x="1938" y="15127"/>
                  <a:pt x="1518" y="16551"/>
                </a:cubicBezTo>
                <a:lnTo>
                  <a:pt x="1495" y="16551"/>
                </a:lnTo>
                <a:cubicBezTo>
                  <a:pt x="1471" y="16598"/>
                  <a:pt x="1471" y="16644"/>
                  <a:pt x="1448" y="16691"/>
                </a:cubicBezTo>
                <a:cubicBezTo>
                  <a:pt x="1518" y="15827"/>
                  <a:pt x="1682" y="14963"/>
                  <a:pt x="1938" y="14146"/>
                </a:cubicBezTo>
                <a:cubicBezTo>
                  <a:pt x="2475" y="12955"/>
                  <a:pt x="3176" y="11881"/>
                  <a:pt x="4040" y="10901"/>
                </a:cubicBezTo>
                <a:close/>
                <a:moveTo>
                  <a:pt x="2335" y="16224"/>
                </a:moveTo>
                <a:lnTo>
                  <a:pt x="2335" y="16434"/>
                </a:lnTo>
                <a:cubicBezTo>
                  <a:pt x="2289" y="16574"/>
                  <a:pt x="2265" y="16714"/>
                  <a:pt x="2219" y="16854"/>
                </a:cubicBezTo>
                <a:cubicBezTo>
                  <a:pt x="2242" y="16644"/>
                  <a:pt x="2289" y="16434"/>
                  <a:pt x="2335" y="16224"/>
                </a:cubicBezTo>
                <a:close/>
                <a:moveTo>
                  <a:pt x="45833" y="12652"/>
                </a:moveTo>
                <a:lnTo>
                  <a:pt x="45833" y="12652"/>
                </a:lnTo>
                <a:cubicBezTo>
                  <a:pt x="46440" y="14053"/>
                  <a:pt x="46720" y="15570"/>
                  <a:pt x="46627" y="17088"/>
                </a:cubicBezTo>
                <a:lnTo>
                  <a:pt x="46627" y="17065"/>
                </a:lnTo>
                <a:cubicBezTo>
                  <a:pt x="46510" y="15920"/>
                  <a:pt x="46230" y="14823"/>
                  <a:pt x="45809" y="13749"/>
                </a:cubicBezTo>
                <a:cubicBezTo>
                  <a:pt x="45833" y="13376"/>
                  <a:pt x="45856" y="13025"/>
                  <a:pt x="45833" y="12652"/>
                </a:cubicBezTo>
                <a:close/>
                <a:moveTo>
                  <a:pt x="44843" y="14577"/>
                </a:moveTo>
                <a:cubicBezTo>
                  <a:pt x="44953" y="14847"/>
                  <a:pt x="45042" y="15138"/>
                  <a:pt x="45109" y="15407"/>
                </a:cubicBezTo>
                <a:cubicBezTo>
                  <a:pt x="44946" y="16061"/>
                  <a:pt x="44712" y="16691"/>
                  <a:pt x="44432" y="17298"/>
                </a:cubicBezTo>
                <a:cubicBezTo>
                  <a:pt x="44409" y="16994"/>
                  <a:pt x="44362" y="16668"/>
                  <a:pt x="44315" y="16364"/>
                </a:cubicBezTo>
                <a:cubicBezTo>
                  <a:pt x="44315" y="16294"/>
                  <a:pt x="44292" y="16224"/>
                  <a:pt x="44268" y="16154"/>
                </a:cubicBezTo>
                <a:cubicBezTo>
                  <a:pt x="44432" y="15804"/>
                  <a:pt x="44595" y="15430"/>
                  <a:pt x="44712" y="15057"/>
                </a:cubicBezTo>
                <a:cubicBezTo>
                  <a:pt x="44756" y="14904"/>
                  <a:pt x="44799" y="14732"/>
                  <a:pt x="44843" y="14577"/>
                </a:cubicBezTo>
                <a:close/>
                <a:moveTo>
                  <a:pt x="8289" y="5367"/>
                </a:moveTo>
                <a:cubicBezTo>
                  <a:pt x="8196" y="5460"/>
                  <a:pt x="8079" y="5577"/>
                  <a:pt x="7986" y="5671"/>
                </a:cubicBezTo>
                <a:cubicBezTo>
                  <a:pt x="7565" y="6138"/>
                  <a:pt x="7122" y="6628"/>
                  <a:pt x="6725" y="7142"/>
                </a:cubicBezTo>
                <a:cubicBezTo>
                  <a:pt x="5627" y="7959"/>
                  <a:pt x="4647" y="8916"/>
                  <a:pt x="3783" y="9990"/>
                </a:cubicBezTo>
                <a:cubicBezTo>
                  <a:pt x="2779" y="11251"/>
                  <a:pt x="2032" y="12698"/>
                  <a:pt x="1565" y="14239"/>
                </a:cubicBezTo>
                <a:cubicBezTo>
                  <a:pt x="1308" y="14800"/>
                  <a:pt x="1121" y="15383"/>
                  <a:pt x="981" y="15991"/>
                </a:cubicBezTo>
                <a:cubicBezTo>
                  <a:pt x="841" y="16551"/>
                  <a:pt x="748" y="17111"/>
                  <a:pt x="701" y="17672"/>
                </a:cubicBezTo>
                <a:cubicBezTo>
                  <a:pt x="421" y="15687"/>
                  <a:pt x="748" y="13702"/>
                  <a:pt x="1635" y="11928"/>
                </a:cubicBezTo>
                <a:cubicBezTo>
                  <a:pt x="3082" y="9079"/>
                  <a:pt x="5534" y="6908"/>
                  <a:pt x="8289" y="5367"/>
                </a:cubicBezTo>
                <a:close/>
                <a:moveTo>
                  <a:pt x="1892" y="16528"/>
                </a:moveTo>
                <a:lnTo>
                  <a:pt x="1892" y="16528"/>
                </a:lnTo>
                <a:cubicBezTo>
                  <a:pt x="1705" y="17345"/>
                  <a:pt x="1612" y="18162"/>
                  <a:pt x="1588" y="18979"/>
                </a:cubicBezTo>
                <a:cubicBezTo>
                  <a:pt x="1541" y="18676"/>
                  <a:pt x="1495" y="18395"/>
                  <a:pt x="1471" y="18092"/>
                </a:cubicBezTo>
                <a:cubicBezTo>
                  <a:pt x="1588" y="17555"/>
                  <a:pt x="1705" y="17041"/>
                  <a:pt x="1892" y="16528"/>
                </a:cubicBezTo>
                <a:close/>
                <a:moveTo>
                  <a:pt x="1075" y="17298"/>
                </a:moveTo>
                <a:cubicBezTo>
                  <a:pt x="1075" y="17578"/>
                  <a:pt x="1075" y="17858"/>
                  <a:pt x="1121" y="18139"/>
                </a:cubicBezTo>
                <a:cubicBezTo>
                  <a:pt x="1075" y="18442"/>
                  <a:pt x="1028" y="18722"/>
                  <a:pt x="981" y="19026"/>
                </a:cubicBezTo>
                <a:cubicBezTo>
                  <a:pt x="981" y="18442"/>
                  <a:pt x="1004" y="17858"/>
                  <a:pt x="1075" y="17298"/>
                </a:cubicBezTo>
                <a:close/>
                <a:moveTo>
                  <a:pt x="45156" y="16598"/>
                </a:moveTo>
                <a:cubicBezTo>
                  <a:pt x="45016" y="17742"/>
                  <a:pt x="44735" y="18862"/>
                  <a:pt x="44339" y="19960"/>
                </a:cubicBezTo>
                <a:cubicBezTo>
                  <a:pt x="44455" y="19329"/>
                  <a:pt x="44502" y="18699"/>
                  <a:pt x="44479" y="18068"/>
                </a:cubicBezTo>
                <a:cubicBezTo>
                  <a:pt x="44735" y="17602"/>
                  <a:pt x="44946" y="17088"/>
                  <a:pt x="45132" y="16598"/>
                </a:cubicBezTo>
                <a:close/>
                <a:moveTo>
                  <a:pt x="1285" y="19306"/>
                </a:moveTo>
                <a:cubicBezTo>
                  <a:pt x="1285" y="19329"/>
                  <a:pt x="1285" y="19329"/>
                  <a:pt x="1285" y="19329"/>
                </a:cubicBezTo>
                <a:cubicBezTo>
                  <a:pt x="1378" y="19726"/>
                  <a:pt x="1471" y="20123"/>
                  <a:pt x="1612" y="20497"/>
                </a:cubicBezTo>
                <a:cubicBezTo>
                  <a:pt x="1635" y="20590"/>
                  <a:pt x="1635" y="20683"/>
                  <a:pt x="1635" y="20754"/>
                </a:cubicBezTo>
                <a:cubicBezTo>
                  <a:pt x="1471" y="20473"/>
                  <a:pt x="1355" y="20146"/>
                  <a:pt x="1238" y="19843"/>
                </a:cubicBezTo>
                <a:cubicBezTo>
                  <a:pt x="1238" y="19656"/>
                  <a:pt x="1261" y="19493"/>
                  <a:pt x="1285" y="19306"/>
                </a:cubicBezTo>
                <a:close/>
                <a:moveTo>
                  <a:pt x="1215" y="20683"/>
                </a:moveTo>
                <a:cubicBezTo>
                  <a:pt x="1378" y="21034"/>
                  <a:pt x="1541" y="21361"/>
                  <a:pt x="1752" y="21687"/>
                </a:cubicBezTo>
                <a:cubicBezTo>
                  <a:pt x="1868" y="22598"/>
                  <a:pt x="2055" y="23509"/>
                  <a:pt x="2312" y="24396"/>
                </a:cubicBezTo>
                <a:cubicBezTo>
                  <a:pt x="1798" y="23392"/>
                  <a:pt x="1448" y="22365"/>
                  <a:pt x="1215" y="21291"/>
                </a:cubicBezTo>
                <a:cubicBezTo>
                  <a:pt x="1215" y="21080"/>
                  <a:pt x="1215" y="20870"/>
                  <a:pt x="1215" y="20683"/>
                </a:cubicBezTo>
                <a:close/>
                <a:moveTo>
                  <a:pt x="2335" y="18279"/>
                </a:moveTo>
                <a:lnTo>
                  <a:pt x="2335" y="18279"/>
                </a:lnTo>
                <a:cubicBezTo>
                  <a:pt x="2452" y="20263"/>
                  <a:pt x="3106" y="22178"/>
                  <a:pt x="4203" y="23836"/>
                </a:cubicBezTo>
                <a:cubicBezTo>
                  <a:pt x="4343" y="24139"/>
                  <a:pt x="4507" y="24443"/>
                  <a:pt x="4647" y="24746"/>
                </a:cubicBezTo>
                <a:cubicBezTo>
                  <a:pt x="4507" y="24629"/>
                  <a:pt x="4390" y="24489"/>
                  <a:pt x="4250" y="24349"/>
                </a:cubicBezTo>
                <a:cubicBezTo>
                  <a:pt x="3573" y="23579"/>
                  <a:pt x="3012" y="22715"/>
                  <a:pt x="2569" y="21804"/>
                </a:cubicBezTo>
                <a:cubicBezTo>
                  <a:pt x="2289" y="20660"/>
                  <a:pt x="2195" y="19469"/>
                  <a:pt x="2335" y="18279"/>
                </a:cubicBezTo>
                <a:close/>
                <a:moveTo>
                  <a:pt x="45436" y="16994"/>
                </a:moveTo>
                <a:cubicBezTo>
                  <a:pt x="45506" y="17438"/>
                  <a:pt x="45529" y="17858"/>
                  <a:pt x="45529" y="18302"/>
                </a:cubicBezTo>
                <a:cubicBezTo>
                  <a:pt x="45529" y="20310"/>
                  <a:pt x="44619" y="22108"/>
                  <a:pt x="43335" y="23579"/>
                </a:cubicBezTo>
                <a:cubicBezTo>
                  <a:pt x="42984" y="23999"/>
                  <a:pt x="42611" y="24373"/>
                  <a:pt x="42214" y="24746"/>
                </a:cubicBezTo>
                <a:cubicBezTo>
                  <a:pt x="42728" y="24092"/>
                  <a:pt x="43171" y="23392"/>
                  <a:pt x="43521" y="22645"/>
                </a:cubicBezTo>
                <a:lnTo>
                  <a:pt x="43498" y="22645"/>
                </a:lnTo>
                <a:cubicBezTo>
                  <a:pt x="44479" y="20894"/>
                  <a:pt x="45132" y="18979"/>
                  <a:pt x="45436" y="16994"/>
                </a:cubicBezTo>
                <a:close/>
                <a:moveTo>
                  <a:pt x="44012" y="16738"/>
                </a:moveTo>
                <a:cubicBezTo>
                  <a:pt x="44058" y="17158"/>
                  <a:pt x="44105" y="17578"/>
                  <a:pt x="44105" y="17998"/>
                </a:cubicBezTo>
                <a:cubicBezTo>
                  <a:pt x="43241" y="19586"/>
                  <a:pt x="42167" y="21057"/>
                  <a:pt x="40860" y="22318"/>
                </a:cubicBezTo>
                <a:cubicBezTo>
                  <a:pt x="37801" y="25376"/>
                  <a:pt x="33855" y="27384"/>
                  <a:pt x="29699" y="28645"/>
                </a:cubicBezTo>
                <a:cubicBezTo>
                  <a:pt x="31170" y="28062"/>
                  <a:pt x="32594" y="27384"/>
                  <a:pt x="33972" y="26591"/>
                </a:cubicBezTo>
                <a:cubicBezTo>
                  <a:pt x="37101" y="24839"/>
                  <a:pt x="39832" y="22505"/>
                  <a:pt x="42050" y="19680"/>
                </a:cubicBezTo>
                <a:cubicBezTo>
                  <a:pt x="42798" y="18746"/>
                  <a:pt x="43451" y="17765"/>
                  <a:pt x="44012" y="16738"/>
                </a:cubicBezTo>
                <a:close/>
                <a:moveTo>
                  <a:pt x="45716" y="14543"/>
                </a:moveTo>
                <a:cubicBezTo>
                  <a:pt x="46230" y="16131"/>
                  <a:pt x="46440" y="17812"/>
                  <a:pt x="46276" y="19493"/>
                </a:cubicBezTo>
                <a:cubicBezTo>
                  <a:pt x="46230" y="19609"/>
                  <a:pt x="46206" y="19750"/>
                  <a:pt x="46160" y="19866"/>
                </a:cubicBezTo>
                <a:cubicBezTo>
                  <a:pt x="45249" y="23065"/>
                  <a:pt x="43288" y="25493"/>
                  <a:pt x="40813" y="27314"/>
                </a:cubicBezTo>
                <a:cubicBezTo>
                  <a:pt x="39576" y="28108"/>
                  <a:pt x="38268" y="28809"/>
                  <a:pt x="36914" y="29416"/>
                </a:cubicBezTo>
                <a:cubicBezTo>
                  <a:pt x="38151" y="28669"/>
                  <a:pt x="39319" y="27805"/>
                  <a:pt x="40369" y="26777"/>
                </a:cubicBezTo>
                <a:cubicBezTo>
                  <a:pt x="41887" y="25750"/>
                  <a:pt x="43218" y="24466"/>
                  <a:pt x="44292" y="22995"/>
                </a:cubicBezTo>
                <a:cubicBezTo>
                  <a:pt x="45973" y="20683"/>
                  <a:pt x="46206" y="18092"/>
                  <a:pt x="45599" y="15594"/>
                </a:cubicBezTo>
                <a:cubicBezTo>
                  <a:pt x="45599" y="15407"/>
                  <a:pt x="45623" y="15220"/>
                  <a:pt x="45623" y="15010"/>
                </a:cubicBezTo>
                <a:cubicBezTo>
                  <a:pt x="45623" y="14800"/>
                  <a:pt x="45693" y="14706"/>
                  <a:pt x="45716" y="14543"/>
                </a:cubicBezTo>
                <a:close/>
                <a:moveTo>
                  <a:pt x="11768" y="29136"/>
                </a:moveTo>
                <a:lnTo>
                  <a:pt x="11768" y="29136"/>
                </a:lnTo>
                <a:cubicBezTo>
                  <a:pt x="12375" y="29322"/>
                  <a:pt x="12982" y="29486"/>
                  <a:pt x="13589" y="29649"/>
                </a:cubicBezTo>
                <a:cubicBezTo>
                  <a:pt x="12959" y="29509"/>
                  <a:pt x="12352" y="29322"/>
                  <a:pt x="11768" y="29136"/>
                </a:cubicBezTo>
                <a:close/>
                <a:moveTo>
                  <a:pt x="9643" y="28599"/>
                </a:moveTo>
                <a:lnTo>
                  <a:pt x="9643" y="28599"/>
                </a:lnTo>
                <a:cubicBezTo>
                  <a:pt x="10834" y="29206"/>
                  <a:pt x="12095" y="29649"/>
                  <a:pt x="13402" y="29976"/>
                </a:cubicBezTo>
                <a:cubicBezTo>
                  <a:pt x="13356" y="30069"/>
                  <a:pt x="13309" y="30140"/>
                  <a:pt x="13286" y="30233"/>
                </a:cubicBezTo>
                <a:cubicBezTo>
                  <a:pt x="12025" y="29789"/>
                  <a:pt x="10811" y="29229"/>
                  <a:pt x="9643" y="28599"/>
                </a:cubicBezTo>
                <a:close/>
                <a:moveTo>
                  <a:pt x="24409" y="3149"/>
                </a:moveTo>
                <a:cubicBezTo>
                  <a:pt x="29224" y="3149"/>
                  <a:pt x="34065" y="4499"/>
                  <a:pt x="37988" y="7375"/>
                </a:cubicBezTo>
                <a:cubicBezTo>
                  <a:pt x="40906" y="9523"/>
                  <a:pt x="43194" y="12512"/>
                  <a:pt x="43918" y="16084"/>
                </a:cubicBezTo>
                <a:cubicBezTo>
                  <a:pt x="43848" y="16201"/>
                  <a:pt x="43802" y="16317"/>
                  <a:pt x="43731" y="16411"/>
                </a:cubicBezTo>
                <a:cubicBezTo>
                  <a:pt x="42938" y="17905"/>
                  <a:pt x="41980" y="19306"/>
                  <a:pt x="40860" y="20590"/>
                </a:cubicBezTo>
                <a:cubicBezTo>
                  <a:pt x="38595" y="23135"/>
                  <a:pt x="35887" y="25236"/>
                  <a:pt x="32851" y="26801"/>
                </a:cubicBezTo>
                <a:cubicBezTo>
                  <a:pt x="30516" y="28015"/>
                  <a:pt x="28065" y="28972"/>
                  <a:pt x="25543" y="29649"/>
                </a:cubicBezTo>
                <a:cubicBezTo>
                  <a:pt x="24960" y="29743"/>
                  <a:pt x="24399" y="29836"/>
                  <a:pt x="23839" y="29929"/>
                </a:cubicBezTo>
                <a:cubicBezTo>
                  <a:pt x="23279" y="30023"/>
                  <a:pt x="22695" y="30093"/>
                  <a:pt x="22111" y="30140"/>
                </a:cubicBezTo>
                <a:cubicBezTo>
                  <a:pt x="22074" y="30078"/>
                  <a:pt x="22011" y="30049"/>
                  <a:pt x="21950" y="30049"/>
                </a:cubicBezTo>
                <a:cubicBezTo>
                  <a:pt x="21895" y="30049"/>
                  <a:pt x="21841" y="30072"/>
                  <a:pt x="21808" y="30116"/>
                </a:cubicBezTo>
                <a:cubicBezTo>
                  <a:pt x="21808" y="30140"/>
                  <a:pt x="21784" y="30140"/>
                  <a:pt x="21784" y="30163"/>
                </a:cubicBezTo>
                <a:cubicBezTo>
                  <a:pt x="21294" y="30186"/>
                  <a:pt x="20827" y="30233"/>
                  <a:pt x="20337" y="30233"/>
                </a:cubicBezTo>
                <a:lnTo>
                  <a:pt x="20197" y="30233"/>
                </a:lnTo>
                <a:cubicBezTo>
                  <a:pt x="18142" y="30140"/>
                  <a:pt x="16111" y="29836"/>
                  <a:pt x="14103" y="29392"/>
                </a:cubicBezTo>
                <a:cubicBezTo>
                  <a:pt x="14149" y="29346"/>
                  <a:pt x="14196" y="29299"/>
                  <a:pt x="14266" y="29276"/>
                </a:cubicBezTo>
                <a:cubicBezTo>
                  <a:pt x="14362" y="29218"/>
                  <a:pt x="14300" y="29065"/>
                  <a:pt x="14210" y="29065"/>
                </a:cubicBezTo>
                <a:cubicBezTo>
                  <a:pt x="14191" y="29065"/>
                  <a:pt x="14170" y="29072"/>
                  <a:pt x="14149" y="29089"/>
                </a:cubicBezTo>
                <a:cubicBezTo>
                  <a:pt x="14033" y="29159"/>
                  <a:pt x="13939" y="29229"/>
                  <a:pt x="13846" y="29322"/>
                </a:cubicBezTo>
                <a:cubicBezTo>
                  <a:pt x="11581" y="28809"/>
                  <a:pt x="9410" y="27968"/>
                  <a:pt x="7425" y="26801"/>
                </a:cubicBezTo>
                <a:cubicBezTo>
                  <a:pt x="6234" y="25890"/>
                  <a:pt x="5230" y="24793"/>
                  <a:pt x="4437" y="23555"/>
                </a:cubicBezTo>
                <a:cubicBezTo>
                  <a:pt x="4250" y="23158"/>
                  <a:pt x="4063" y="22738"/>
                  <a:pt x="3923" y="22318"/>
                </a:cubicBezTo>
                <a:cubicBezTo>
                  <a:pt x="3246" y="20590"/>
                  <a:pt x="2686" y="18769"/>
                  <a:pt x="2662" y="16901"/>
                </a:cubicBezTo>
                <a:cubicBezTo>
                  <a:pt x="2662" y="16808"/>
                  <a:pt x="2662" y="16714"/>
                  <a:pt x="2662" y="16598"/>
                </a:cubicBezTo>
                <a:cubicBezTo>
                  <a:pt x="2966" y="15547"/>
                  <a:pt x="3386" y="14543"/>
                  <a:pt x="3970" y="13632"/>
                </a:cubicBezTo>
                <a:cubicBezTo>
                  <a:pt x="7285" y="8146"/>
                  <a:pt x="13706" y="4667"/>
                  <a:pt x="19893" y="3546"/>
                </a:cubicBezTo>
                <a:cubicBezTo>
                  <a:pt x="21376" y="3283"/>
                  <a:pt x="22891" y="3149"/>
                  <a:pt x="24409" y="3149"/>
                </a:cubicBezTo>
                <a:close/>
                <a:moveTo>
                  <a:pt x="6725" y="27174"/>
                </a:moveTo>
                <a:lnTo>
                  <a:pt x="6725" y="27174"/>
                </a:lnTo>
                <a:cubicBezTo>
                  <a:pt x="8499" y="28458"/>
                  <a:pt x="10437" y="29532"/>
                  <a:pt x="12492" y="30326"/>
                </a:cubicBezTo>
                <a:cubicBezTo>
                  <a:pt x="10344" y="29766"/>
                  <a:pt x="8312" y="28832"/>
                  <a:pt x="6748" y="27198"/>
                </a:cubicBezTo>
                <a:lnTo>
                  <a:pt x="6725" y="27174"/>
                </a:lnTo>
                <a:close/>
                <a:moveTo>
                  <a:pt x="44082" y="18769"/>
                </a:moveTo>
                <a:lnTo>
                  <a:pt x="44082" y="18769"/>
                </a:lnTo>
                <a:cubicBezTo>
                  <a:pt x="44012" y="20100"/>
                  <a:pt x="43661" y="21431"/>
                  <a:pt x="43101" y="22645"/>
                </a:cubicBezTo>
                <a:cubicBezTo>
                  <a:pt x="42494" y="23672"/>
                  <a:pt x="41817" y="24629"/>
                  <a:pt x="41023" y="25540"/>
                </a:cubicBezTo>
                <a:cubicBezTo>
                  <a:pt x="40930" y="25633"/>
                  <a:pt x="40813" y="25750"/>
                  <a:pt x="40696" y="25867"/>
                </a:cubicBezTo>
                <a:cubicBezTo>
                  <a:pt x="40089" y="26404"/>
                  <a:pt x="39459" y="26894"/>
                  <a:pt x="38782" y="27314"/>
                </a:cubicBezTo>
                <a:cubicBezTo>
                  <a:pt x="37638" y="27968"/>
                  <a:pt x="36424" y="28552"/>
                  <a:pt x="35163" y="28995"/>
                </a:cubicBezTo>
                <a:cubicBezTo>
                  <a:pt x="33738" y="29462"/>
                  <a:pt x="32268" y="29766"/>
                  <a:pt x="30773" y="29953"/>
                </a:cubicBezTo>
                <a:cubicBezTo>
                  <a:pt x="28579" y="30233"/>
                  <a:pt x="26361" y="30350"/>
                  <a:pt x="24142" y="30350"/>
                </a:cubicBezTo>
                <a:cubicBezTo>
                  <a:pt x="24586" y="30233"/>
                  <a:pt x="25053" y="30116"/>
                  <a:pt x="25520" y="29999"/>
                </a:cubicBezTo>
                <a:cubicBezTo>
                  <a:pt x="31754" y="28832"/>
                  <a:pt x="38175" y="26240"/>
                  <a:pt x="42307" y="21267"/>
                </a:cubicBezTo>
                <a:cubicBezTo>
                  <a:pt x="42961" y="20497"/>
                  <a:pt x="43568" y="19656"/>
                  <a:pt x="44082" y="18769"/>
                </a:cubicBezTo>
                <a:close/>
                <a:moveTo>
                  <a:pt x="2242" y="22505"/>
                </a:moveTo>
                <a:lnTo>
                  <a:pt x="2475" y="22832"/>
                </a:lnTo>
                <a:cubicBezTo>
                  <a:pt x="2545" y="23018"/>
                  <a:pt x="2615" y="23228"/>
                  <a:pt x="2709" y="23439"/>
                </a:cubicBezTo>
                <a:cubicBezTo>
                  <a:pt x="3923" y="26380"/>
                  <a:pt x="6281" y="28809"/>
                  <a:pt x="9036" y="30373"/>
                </a:cubicBezTo>
                <a:cubicBezTo>
                  <a:pt x="6585" y="29486"/>
                  <a:pt x="4507" y="27851"/>
                  <a:pt x="3059" y="25703"/>
                </a:cubicBezTo>
                <a:cubicBezTo>
                  <a:pt x="3082" y="25657"/>
                  <a:pt x="3082" y="25610"/>
                  <a:pt x="3082" y="25563"/>
                </a:cubicBezTo>
                <a:cubicBezTo>
                  <a:pt x="2709" y="24559"/>
                  <a:pt x="2429" y="23532"/>
                  <a:pt x="2242" y="22505"/>
                </a:cubicBezTo>
                <a:close/>
                <a:moveTo>
                  <a:pt x="13659" y="30023"/>
                </a:moveTo>
                <a:cubicBezTo>
                  <a:pt x="13916" y="30093"/>
                  <a:pt x="14173" y="30140"/>
                  <a:pt x="14430" y="30186"/>
                </a:cubicBezTo>
                <a:cubicBezTo>
                  <a:pt x="14290" y="30280"/>
                  <a:pt x="14173" y="30396"/>
                  <a:pt x="14079" y="30536"/>
                </a:cubicBezTo>
                <a:lnTo>
                  <a:pt x="13542" y="30326"/>
                </a:lnTo>
                <a:cubicBezTo>
                  <a:pt x="13566" y="30233"/>
                  <a:pt x="13612" y="30116"/>
                  <a:pt x="13659" y="30023"/>
                </a:cubicBezTo>
                <a:close/>
                <a:moveTo>
                  <a:pt x="14733" y="30466"/>
                </a:moveTo>
                <a:lnTo>
                  <a:pt x="14663" y="30700"/>
                </a:lnTo>
                <a:lnTo>
                  <a:pt x="14523" y="30653"/>
                </a:lnTo>
                <a:cubicBezTo>
                  <a:pt x="14570" y="30583"/>
                  <a:pt x="14640" y="30513"/>
                  <a:pt x="14733" y="30466"/>
                </a:cubicBezTo>
                <a:close/>
                <a:moveTo>
                  <a:pt x="22041" y="30793"/>
                </a:moveTo>
                <a:lnTo>
                  <a:pt x="22041" y="30793"/>
                </a:lnTo>
                <a:cubicBezTo>
                  <a:pt x="21924" y="30863"/>
                  <a:pt x="21808" y="30933"/>
                  <a:pt x="21691" y="31003"/>
                </a:cubicBezTo>
                <a:cubicBezTo>
                  <a:pt x="21738" y="30957"/>
                  <a:pt x="21761" y="30910"/>
                  <a:pt x="21784" y="30840"/>
                </a:cubicBezTo>
                <a:lnTo>
                  <a:pt x="22041" y="30793"/>
                </a:lnTo>
                <a:close/>
                <a:moveTo>
                  <a:pt x="15177" y="30326"/>
                </a:moveTo>
                <a:lnTo>
                  <a:pt x="15177" y="30326"/>
                </a:lnTo>
                <a:cubicBezTo>
                  <a:pt x="16498" y="30528"/>
                  <a:pt x="17833" y="30629"/>
                  <a:pt x="19171" y="30629"/>
                </a:cubicBezTo>
                <a:cubicBezTo>
                  <a:pt x="19536" y="30629"/>
                  <a:pt x="19901" y="30621"/>
                  <a:pt x="20267" y="30606"/>
                </a:cubicBezTo>
                <a:lnTo>
                  <a:pt x="21014" y="30653"/>
                </a:lnTo>
                <a:cubicBezTo>
                  <a:pt x="20290" y="30793"/>
                  <a:pt x="19566" y="30910"/>
                  <a:pt x="18819" y="31027"/>
                </a:cubicBezTo>
                <a:lnTo>
                  <a:pt x="18819" y="31003"/>
                </a:lnTo>
                <a:lnTo>
                  <a:pt x="17908" y="31003"/>
                </a:lnTo>
                <a:cubicBezTo>
                  <a:pt x="17255" y="30980"/>
                  <a:pt x="16601" y="30933"/>
                  <a:pt x="15947" y="30863"/>
                </a:cubicBezTo>
                <a:cubicBezTo>
                  <a:pt x="15714" y="30863"/>
                  <a:pt x="15480" y="30817"/>
                  <a:pt x="15223" y="30793"/>
                </a:cubicBezTo>
                <a:cubicBezTo>
                  <a:pt x="15247" y="30700"/>
                  <a:pt x="15270" y="30630"/>
                  <a:pt x="15294" y="30536"/>
                </a:cubicBezTo>
                <a:cubicBezTo>
                  <a:pt x="15317" y="30443"/>
                  <a:pt x="15270" y="30350"/>
                  <a:pt x="15177" y="30326"/>
                </a:cubicBezTo>
                <a:close/>
                <a:moveTo>
                  <a:pt x="21201" y="30980"/>
                </a:moveTo>
                <a:lnTo>
                  <a:pt x="21131" y="31050"/>
                </a:lnTo>
                <a:lnTo>
                  <a:pt x="20734" y="31050"/>
                </a:lnTo>
                <a:lnTo>
                  <a:pt x="21201" y="30980"/>
                </a:lnTo>
                <a:close/>
                <a:moveTo>
                  <a:pt x="28975" y="30513"/>
                </a:moveTo>
                <a:lnTo>
                  <a:pt x="28975" y="30513"/>
                </a:lnTo>
                <a:cubicBezTo>
                  <a:pt x="27831" y="30700"/>
                  <a:pt x="26687" y="30817"/>
                  <a:pt x="25567" y="30910"/>
                </a:cubicBezTo>
                <a:cubicBezTo>
                  <a:pt x="24633" y="30980"/>
                  <a:pt x="23699" y="31027"/>
                  <a:pt x="22765" y="31050"/>
                </a:cubicBezTo>
                <a:cubicBezTo>
                  <a:pt x="22765" y="30980"/>
                  <a:pt x="22742" y="30910"/>
                  <a:pt x="22672" y="30863"/>
                </a:cubicBezTo>
                <a:cubicBezTo>
                  <a:pt x="22695" y="30817"/>
                  <a:pt x="22695" y="30747"/>
                  <a:pt x="22672" y="30700"/>
                </a:cubicBezTo>
                <a:lnTo>
                  <a:pt x="22672" y="30700"/>
                </a:lnTo>
                <a:cubicBezTo>
                  <a:pt x="23208" y="30718"/>
                  <a:pt x="23745" y="30727"/>
                  <a:pt x="24282" y="30727"/>
                </a:cubicBezTo>
                <a:cubicBezTo>
                  <a:pt x="25846" y="30727"/>
                  <a:pt x="27411" y="30652"/>
                  <a:pt x="28975" y="30513"/>
                </a:cubicBezTo>
                <a:close/>
                <a:moveTo>
                  <a:pt x="3293" y="23859"/>
                </a:moveTo>
                <a:lnTo>
                  <a:pt x="3293" y="23859"/>
                </a:lnTo>
                <a:cubicBezTo>
                  <a:pt x="3479" y="24092"/>
                  <a:pt x="3690" y="24302"/>
                  <a:pt x="3900" y="24513"/>
                </a:cubicBezTo>
                <a:cubicBezTo>
                  <a:pt x="4390" y="25096"/>
                  <a:pt x="4927" y="25657"/>
                  <a:pt x="5511" y="26170"/>
                </a:cubicBezTo>
                <a:cubicBezTo>
                  <a:pt x="5767" y="26544"/>
                  <a:pt x="6024" y="26871"/>
                  <a:pt x="6304" y="27198"/>
                </a:cubicBezTo>
                <a:cubicBezTo>
                  <a:pt x="8079" y="29182"/>
                  <a:pt x="10554" y="30256"/>
                  <a:pt x="13099" y="30793"/>
                </a:cubicBezTo>
                <a:cubicBezTo>
                  <a:pt x="13075" y="30910"/>
                  <a:pt x="13052" y="31003"/>
                  <a:pt x="13052" y="31120"/>
                </a:cubicBezTo>
                <a:cubicBezTo>
                  <a:pt x="12352" y="31073"/>
                  <a:pt x="11651" y="31003"/>
                  <a:pt x="10974" y="30887"/>
                </a:cubicBezTo>
                <a:cubicBezTo>
                  <a:pt x="10927" y="30887"/>
                  <a:pt x="10881" y="30863"/>
                  <a:pt x="10834" y="30863"/>
                </a:cubicBezTo>
                <a:cubicBezTo>
                  <a:pt x="10390" y="30677"/>
                  <a:pt x="9947" y="30466"/>
                  <a:pt x="9503" y="30233"/>
                </a:cubicBezTo>
                <a:cubicBezTo>
                  <a:pt x="6818" y="28809"/>
                  <a:pt x="4647" y="26567"/>
                  <a:pt x="3293" y="23859"/>
                </a:cubicBezTo>
                <a:close/>
                <a:moveTo>
                  <a:pt x="13402" y="30863"/>
                </a:moveTo>
                <a:lnTo>
                  <a:pt x="13846" y="30957"/>
                </a:lnTo>
                <a:cubicBezTo>
                  <a:pt x="13823" y="31003"/>
                  <a:pt x="13823" y="31073"/>
                  <a:pt x="13799" y="31120"/>
                </a:cubicBezTo>
                <a:lnTo>
                  <a:pt x="13356" y="31120"/>
                </a:lnTo>
                <a:cubicBezTo>
                  <a:pt x="13379" y="31050"/>
                  <a:pt x="13402" y="30957"/>
                  <a:pt x="13402" y="30863"/>
                </a:cubicBezTo>
                <a:close/>
                <a:moveTo>
                  <a:pt x="14290" y="31003"/>
                </a:moveTo>
                <a:lnTo>
                  <a:pt x="14546" y="31050"/>
                </a:lnTo>
                <a:cubicBezTo>
                  <a:pt x="14546" y="31073"/>
                  <a:pt x="14523" y="31097"/>
                  <a:pt x="14523" y="31120"/>
                </a:cubicBezTo>
                <a:lnTo>
                  <a:pt x="14243" y="31120"/>
                </a:lnTo>
                <a:lnTo>
                  <a:pt x="14290" y="31003"/>
                </a:lnTo>
                <a:close/>
                <a:moveTo>
                  <a:pt x="38455" y="27945"/>
                </a:moveTo>
                <a:cubicBezTo>
                  <a:pt x="37171" y="28902"/>
                  <a:pt x="35746" y="29696"/>
                  <a:pt x="34229" y="30256"/>
                </a:cubicBezTo>
                <a:cubicBezTo>
                  <a:pt x="32028" y="31081"/>
                  <a:pt x="29727" y="31302"/>
                  <a:pt x="27415" y="31302"/>
                </a:cubicBezTo>
                <a:cubicBezTo>
                  <a:pt x="26784" y="31302"/>
                  <a:pt x="26151" y="31285"/>
                  <a:pt x="25520" y="31260"/>
                </a:cubicBezTo>
                <a:lnTo>
                  <a:pt x="25497" y="31260"/>
                </a:lnTo>
                <a:lnTo>
                  <a:pt x="26150" y="31214"/>
                </a:lnTo>
                <a:cubicBezTo>
                  <a:pt x="29186" y="30980"/>
                  <a:pt x="32198" y="30373"/>
                  <a:pt x="35093" y="29392"/>
                </a:cubicBezTo>
                <a:cubicBezTo>
                  <a:pt x="36260" y="29019"/>
                  <a:pt x="37381" y="28528"/>
                  <a:pt x="38455" y="27945"/>
                </a:cubicBezTo>
                <a:close/>
                <a:moveTo>
                  <a:pt x="1495" y="23485"/>
                </a:moveTo>
                <a:cubicBezTo>
                  <a:pt x="2989" y="27338"/>
                  <a:pt x="6304" y="30210"/>
                  <a:pt x="10344" y="31143"/>
                </a:cubicBezTo>
                <a:lnTo>
                  <a:pt x="10717" y="31214"/>
                </a:lnTo>
                <a:cubicBezTo>
                  <a:pt x="10951" y="31307"/>
                  <a:pt x="11208" y="31400"/>
                  <a:pt x="11441" y="31494"/>
                </a:cubicBezTo>
                <a:cubicBezTo>
                  <a:pt x="11208" y="31494"/>
                  <a:pt x="10951" y="31470"/>
                  <a:pt x="10717" y="31447"/>
                </a:cubicBezTo>
                <a:cubicBezTo>
                  <a:pt x="7005" y="31167"/>
                  <a:pt x="3923" y="29206"/>
                  <a:pt x="2312" y="25820"/>
                </a:cubicBezTo>
                <a:cubicBezTo>
                  <a:pt x="1962" y="25073"/>
                  <a:pt x="1682" y="24279"/>
                  <a:pt x="1495" y="23485"/>
                </a:cubicBezTo>
                <a:close/>
                <a:moveTo>
                  <a:pt x="13706" y="31470"/>
                </a:moveTo>
                <a:lnTo>
                  <a:pt x="13706" y="31494"/>
                </a:lnTo>
                <a:lnTo>
                  <a:pt x="13332" y="31517"/>
                </a:lnTo>
                <a:lnTo>
                  <a:pt x="13332" y="31470"/>
                </a:lnTo>
                <a:close/>
                <a:moveTo>
                  <a:pt x="12328" y="31424"/>
                </a:moveTo>
                <a:lnTo>
                  <a:pt x="12328" y="31424"/>
                </a:lnTo>
                <a:cubicBezTo>
                  <a:pt x="12562" y="31447"/>
                  <a:pt x="12772" y="31447"/>
                  <a:pt x="13005" y="31470"/>
                </a:cubicBezTo>
                <a:lnTo>
                  <a:pt x="13005" y="31540"/>
                </a:lnTo>
                <a:lnTo>
                  <a:pt x="12679" y="31540"/>
                </a:lnTo>
                <a:lnTo>
                  <a:pt x="12328" y="31424"/>
                </a:lnTo>
                <a:close/>
                <a:moveTo>
                  <a:pt x="14313" y="31774"/>
                </a:moveTo>
                <a:lnTo>
                  <a:pt x="14266" y="31914"/>
                </a:lnTo>
                <a:lnTo>
                  <a:pt x="14103" y="31891"/>
                </a:lnTo>
                <a:lnTo>
                  <a:pt x="14103" y="31774"/>
                </a:lnTo>
                <a:close/>
                <a:moveTo>
                  <a:pt x="18259" y="31377"/>
                </a:moveTo>
                <a:cubicBezTo>
                  <a:pt x="19146" y="31424"/>
                  <a:pt x="20010" y="31447"/>
                  <a:pt x="20897" y="31447"/>
                </a:cubicBezTo>
                <a:cubicBezTo>
                  <a:pt x="20804" y="31634"/>
                  <a:pt x="20710" y="31774"/>
                  <a:pt x="20617" y="31961"/>
                </a:cubicBezTo>
                <a:lnTo>
                  <a:pt x="20617" y="31937"/>
                </a:lnTo>
                <a:cubicBezTo>
                  <a:pt x="19613" y="31821"/>
                  <a:pt x="18609" y="31657"/>
                  <a:pt x="17628" y="31470"/>
                </a:cubicBezTo>
                <a:lnTo>
                  <a:pt x="18259" y="31377"/>
                </a:lnTo>
                <a:close/>
                <a:moveTo>
                  <a:pt x="21784" y="31447"/>
                </a:moveTo>
                <a:cubicBezTo>
                  <a:pt x="21691" y="31610"/>
                  <a:pt x="21597" y="31821"/>
                  <a:pt x="21551" y="32031"/>
                </a:cubicBezTo>
                <a:lnTo>
                  <a:pt x="21224" y="31984"/>
                </a:lnTo>
                <a:cubicBezTo>
                  <a:pt x="21271" y="31914"/>
                  <a:pt x="21317" y="31844"/>
                  <a:pt x="21341" y="31751"/>
                </a:cubicBezTo>
                <a:lnTo>
                  <a:pt x="21341" y="31727"/>
                </a:lnTo>
                <a:cubicBezTo>
                  <a:pt x="21457" y="31634"/>
                  <a:pt x="21574" y="31517"/>
                  <a:pt x="21691" y="31447"/>
                </a:cubicBezTo>
                <a:close/>
                <a:moveTo>
                  <a:pt x="22555" y="31470"/>
                </a:moveTo>
                <a:lnTo>
                  <a:pt x="23255" y="31517"/>
                </a:lnTo>
                <a:cubicBezTo>
                  <a:pt x="24587" y="31582"/>
                  <a:pt x="25932" y="31648"/>
                  <a:pt x="27272" y="31648"/>
                </a:cubicBezTo>
                <a:cubicBezTo>
                  <a:pt x="28330" y="31648"/>
                  <a:pt x="29383" y="31607"/>
                  <a:pt x="30423" y="31494"/>
                </a:cubicBezTo>
                <a:lnTo>
                  <a:pt x="30423" y="31494"/>
                </a:lnTo>
                <a:cubicBezTo>
                  <a:pt x="28279" y="31923"/>
                  <a:pt x="26104" y="32143"/>
                  <a:pt x="23936" y="32143"/>
                </a:cubicBezTo>
                <a:cubicBezTo>
                  <a:pt x="23390" y="32143"/>
                  <a:pt x="22843" y="32129"/>
                  <a:pt x="22298" y="32101"/>
                </a:cubicBezTo>
                <a:lnTo>
                  <a:pt x="22298" y="32077"/>
                </a:lnTo>
                <a:cubicBezTo>
                  <a:pt x="22368" y="31867"/>
                  <a:pt x="22461" y="31680"/>
                  <a:pt x="22555" y="31470"/>
                </a:cubicBezTo>
                <a:close/>
                <a:moveTo>
                  <a:pt x="22158" y="32428"/>
                </a:moveTo>
                <a:lnTo>
                  <a:pt x="22625" y="32474"/>
                </a:lnTo>
                <a:lnTo>
                  <a:pt x="22135" y="32474"/>
                </a:lnTo>
                <a:cubicBezTo>
                  <a:pt x="22135" y="32474"/>
                  <a:pt x="22158" y="32451"/>
                  <a:pt x="22158" y="32428"/>
                </a:cubicBezTo>
                <a:close/>
                <a:moveTo>
                  <a:pt x="21107" y="32358"/>
                </a:moveTo>
                <a:cubicBezTo>
                  <a:pt x="21201" y="32358"/>
                  <a:pt x="21317" y="32381"/>
                  <a:pt x="21434" y="32381"/>
                </a:cubicBezTo>
                <a:lnTo>
                  <a:pt x="21364" y="32521"/>
                </a:lnTo>
                <a:lnTo>
                  <a:pt x="21060" y="32521"/>
                </a:lnTo>
                <a:cubicBezTo>
                  <a:pt x="21084" y="32474"/>
                  <a:pt x="21084" y="32428"/>
                  <a:pt x="21107" y="32358"/>
                </a:cubicBezTo>
                <a:close/>
                <a:moveTo>
                  <a:pt x="16508" y="31634"/>
                </a:moveTo>
                <a:cubicBezTo>
                  <a:pt x="17792" y="31937"/>
                  <a:pt x="19099" y="32147"/>
                  <a:pt x="20430" y="32288"/>
                </a:cubicBezTo>
                <a:lnTo>
                  <a:pt x="20360" y="32428"/>
                </a:lnTo>
                <a:lnTo>
                  <a:pt x="20290" y="32521"/>
                </a:lnTo>
                <a:cubicBezTo>
                  <a:pt x="20163" y="32523"/>
                  <a:pt x="20037" y="32524"/>
                  <a:pt x="19910" y="32524"/>
                </a:cubicBezTo>
                <a:cubicBezTo>
                  <a:pt x="18265" y="32524"/>
                  <a:pt x="16639" y="32383"/>
                  <a:pt x="15013" y="32101"/>
                </a:cubicBezTo>
                <a:cubicBezTo>
                  <a:pt x="15037" y="31984"/>
                  <a:pt x="15037" y="31867"/>
                  <a:pt x="15060" y="31751"/>
                </a:cubicBezTo>
                <a:cubicBezTo>
                  <a:pt x="15504" y="31704"/>
                  <a:pt x="15971" y="31680"/>
                  <a:pt x="16414" y="31634"/>
                </a:cubicBezTo>
                <a:close/>
                <a:moveTo>
                  <a:pt x="14103" y="32264"/>
                </a:moveTo>
                <a:lnTo>
                  <a:pt x="14173" y="32288"/>
                </a:lnTo>
                <a:cubicBezTo>
                  <a:pt x="14149" y="32381"/>
                  <a:pt x="14126" y="32498"/>
                  <a:pt x="14103" y="32614"/>
                </a:cubicBezTo>
                <a:lnTo>
                  <a:pt x="14103" y="32264"/>
                </a:lnTo>
                <a:close/>
                <a:moveTo>
                  <a:pt x="21224" y="32871"/>
                </a:moveTo>
                <a:cubicBezTo>
                  <a:pt x="20990" y="33478"/>
                  <a:pt x="20780" y="34109"/>
                  <a:pt x="20617" y="34762"/>
                </a:cubicBezTo>
                <a:cubicBezTo>
                  <a:pt x="20664" y="34132"/>
                  <a:pt x="20780" y="33502"/>
                  <a:pt x="20944" y="32895"/>
                </a:cubicBezTo>
                <a:lnTo>
                  <a:pt x="20944" y="32871"/>
                </a:lnTo>
                <a:close/>
                <a:moveTo>
                  <a:pt x="13286" y="32077"/>
                </a:moveTo>
                <a:lnTo>
                  <a:pt x="13659" y="32171"/>
                </a:lnTo>
                <a:cubicBezTo>
                  <a:pt x="13682" y="32825"/>
                  <a:pt x="13776" y="33502"/>
                  <a:pt x="13916" y="34132"/>
                </a:cubicBezTo>
                <a:cubicBezTo>
                  <a:pt x="13916" y="34319"/>
                  <a:pt x="13916" y="34506"/>
                  <a:pt x="13939" y="34692"/>
                </a:cubicBezTo>
                <a:cubicBezTo>
                  <a:pt x="13869" y="35603"/>
                  <a:pt x="13939" y="36514"/>
                  <a:pt x="14126" y="37377"/>
                </a:cubicBezTo>
                <a:cubicBezTo>
                  <a:pt x="13449" y="35743"/>
                  <a:pt x="13145" y="33945"/>
                  <a:pt x="13262" y="32147"/>
                </a:cubicBezTo>
                <a:lnTo>
                  <a:pt x="13286" y="32147"/>
                </a:lnTo>
                <a:lnTo>
                  <a:pt x="13286" y="32077"/>
                </a:lnTo>
                <a:close/>
                <a:moveTo>
                  <a:pt x="20804" y="35766"/>
                </a:moveTo>
                <a:cubicBezTo>
                  <a:pt x="20757" y="36070"/>
                  <a:pt x="20734" y="36327"/>
                  <a:pt x="20710" y="36630"/>
                </a:cubicBezTo>
                <a:cubicBezTo>
                  <a:pt x="20687" y="36910"/>
                  <a:pt x="20687" y="37214"/>
                  <a:pt x="20687" y="37494"/>
                </a:cubicBezTo>
                <a:cubicBezTo>
                  <a:pt x="20664" y="37331"/>
                  <a:pt x="20664" y="37167"/>
                  <a:pt x="20640" y="37004"/>
                </a:cubicBezTo>
                <a:cubicBezTo>
                  <a:pt x="20664" y="36584"/>
                  <a:pt x="20734" y="36163"/>
                  <a:pt x="20804" y="35766"/>
                </a:cubicBezTo>
                <a:close/>
                <a:moveTo>
                  <a:pt x="20570" y="32871"/>
                </a:moveTo>
                <a:cubicBezTo>
                  <a:pt x="20220" y="34225"/>
                  <a:pt x="20127" y="35626"/>
                  <a:pt x="20267" y="37004"/>
                </a:cubicBezTo>
                <a:cubicBezTo>
                  <a:pt x="20197" y="37938"/>
                  <a:pt x="20197" y="38895"/>
                  <a:pt x="20267" y="39829"/>
                </a:cubicBezTo>
                <a:cubicBezTo>
                  <a:pt x="19940" y="38942"/>
                  <a:pt x="19753" y="37985"/>
                  <a:pt x="19706" y="37051"/>
                </a:cubicBezTo>
                <a:lnTo>
                  <a:pt x="19706" y="37027"/>
                </a:lnTo>
                <a:cubicBezTo>
                  <a:pt x="19660" y="36280"/>
                  <a:pt x="19706" y="35533"/>
                  <a:pt x="19846" y="34786"/>
                </a:cubicBezTo>
                <a:cubicBezTo>
                  <a:pt x="20033" y="34132"/>
                  <a:pt x="20267" y="33502"/>
                  <a:pt x="20547" y="32871"/>
                </a:cubicBezTo>
                <a:close/>
                <a:moveTo>
                  <a:pt x="14967" y="32451"/>
                </a:moveTo>
                <a:cubicBezTo>
                  <a:pt x="16671" y="32755"/>
                  <a:pt x="18375" y="32895"/>
                  <a:pt x="20103" y="32895"/>
                </a:cubicBezTo>
                <a:cubicBezTo>
                  <a:pt x="19846" y="33432"/>
                  <a:pt x="19660" y="33992"/>
                  <a:pt x="19520" y="34552"/>
                </a:cubicBezTo>
                <a:cubicBezTo>
                  <a:pt x="19263" y="35440"/>
                  <a:pt x="19099" y="36350"/>
                  <a:pt x="19053" y="37261"/>
                </a:cubicBezTo>
                <a:lnTo>
                  <a:pt x="19053" y="37284"/>
                </a:lnTo>
                <a:cubicBezTo>
                  <a:pt x="18959" y="38498"/>
                  <a:pt x="19053" y="39736"/>
                  <a:pt x="19333" y="40950"/>
                </a:cubicBezTo>
                <a:cubicBezTo>
                  <a:pt x="18352" y="40459"/>
                  <a:pt x="17442" y="39829"/>
                  <a:pt x="16624" y="39082"/>
                </a:cubicBezTo>
                <a:cubicBezTo>
                  <a:pt x="16508" y="38918"/>
                  <a:pt x="16391" y="38755"/>
                  <a:pt x="16274" y="38592"/>
                </a:cubicBezTo>
                <a:cubicBezTo>
                  <a:pt x="15083" y="36770"/>
                  <a:pt x="14780" y="34576"/>
                  <a:pt x="14967" y="32451"/>
                </a:cubicBezTo>
                <a:close/>
                <a:moveTo>
                  <a:pt x="19403" y="37704"/>
                </a:moveTo>
                <a:lnTo>
                  <a:pt x="19403" y="37704"/>
                </a:lnTo>
                <a:cubicBezTo>
                  <a:pt x="19543" y="38895"/>
                  <a:pt x="19893" y="40062"/>
                  <a:pt x="20407" y="41160"/>
                </a:cubicBezTo>
                <a:cubicBezTo>
                  <a:pt x="20430" y="41253"/>
                  <a:pt x="20453" y="41370"/>
                  <a:pt x="20477" y="41487"/>
                </a:cubicBezTo>
                <a:cubicBezTo>
                  <a:pt x="20243" y="41370"/>
                  <a:pt x="20010" y="41277"/>
                  <a:pt x="19800" y="41160"/>
                </a:cubicBezTo>
                <a:cubicBezTo>
                  <a:pt x="19473" y="40039"/>
                  <a:pt x="19356" y="38872"/>
                  <a:pt x="19403" y="37704"/>
                </a:cubicBezTo>
                <a:close/>
                <a:moveTo>
                  <a:pt x="20594" y="39035"/>
                </a:moveTo>
                <a:lnTo>
                  <a:pt x="20594" y="39035"/>
                </a:lnTo>
                <a:cubicBezTo>
                  <a:pt x="20827" y="40016"/>
                  <a:pt x="21131" y="40996"/>
                  <a:pt x="21551" y="41954"/>
                </a:cubicBezTo>
                <a:lnTo>
                  <a:pt x="21177" y="41790"/>
                </a:lnTo>
                <a:cubicBezTo>
                  <a:pt x="21037" y="41557"/>
                  <a:pt x="20897" y="41300"/>
                  <a:pt x="20780" y="41043"/>
                </a:cubicBezTo>
                <a:cubicBezTo>
                  <a:pt x="20687" y="40389"/>
                  <a:pt x="20617" y="39712"/>
                  <a:pt x="20594" y="39035"/>
                </a:cubicBezTo>
                <a:close/>
                <a:moveTo>
                  <a:pt x="19940" y="41650"/>
                </a:moveTo>
                <a:cubicBezTo>
                  <a:pt x="20150" y="41744"/>
                  <a:pt x="20337" y="41837"/>
                  <a:pt x="20547" y="41954"/>
                </a:cubicBezTo>
                <a:lnTo>
                  <a:pt x="20547" y="42000"/>
                </a:lnTo>
                <a:cubicBezTo>
                  <a:pt x="20337" y="41884"/>
                  <a:pt x="20127" y="41790"/>
                  <a:pt x="19940" y="41674"/>
                </a:cubicBezTo>
                <a:lnTo>
                  <a:pt x="19940" y="41650"/>
                </a:lnTo>
                <a:close/>
                <a:moveTo>
                  <a:pt x="21924" y="41884"/>
                </a:moveTo>
                <a:lnTo>
                  <a:pt x="21924" y="41884"/>
                </a:lnTo>
                <a:cubicBezTo>
                  <a:pt x="21994" y="41977"/>
                  <a:pt x="22064" y="42094"/>
                  <a:pt x="22135" y="42187"/>
                </a:cubicBezTo>
                <a:lnTo>
                  <a:pt x="22041" y="42140"/>
                </a:lnTo>
                <a:cubicBezTo>
                  <a:pt x="22018" y="42070"/>
                  <a:pt x="21971" y="41977"/>
                  <a:pt x="21924" y="41884"/>
                </a:cubicBezTo>
                <a:close/>
                <a:moveTo>
                  <a:pt x="18562" y="41323"/>
                </a:moveTo>
                <a:lnTo>
                  <a:pt x="18562" y="41323"/>
                </a:lnTo>
                <a:cubicBezTo>
                  <a:pt x="18912" y="41557"/>
                  <a:pt x="19286" y="41767"/>
                  <a:pt x="19660" y="41954"/>
                </a:cubicBezTo>
                <a:cubicBezTo>
                  <a:pt x="19683" y="42047"/>
                  <a:pt x="19706" y="42117"/>
                  <a:pt x="19753" y="42211"/>
                </a:cubicBezTo>
                <a:cubicBezTo>
                  <a:pt x="19333" y="41930"/>
                  <a:pt x="18936" y="41650"/>
                  <a:pt x="18562" y="41323"/>
                </a:cubicBezTo>
                <a:close/>
                <a:moveTo>
                  <a:pt x="21551" y="42374"/>
                </a:moveTo>
                <a:lnTo>
                  <a:pt x="21784" y="42444"/>
                </a:lnTo>
                <a:cubicBezTo>
                  <a:pt x="21784" y="42491"/>
                  <a:pt x="21808" y="42514"/>
                  <a:pt x="21831" y="42561"/>
                </a:cubicBezTo>
                <a:lnTo>
                  <a:pt x="21644" y="42467"/>
                </a:lnTo>
                <a:lnTo>
                  <a:pt x="21551" y="42374"/>
                </a:lnTo>
                <a:close/>
                <a:moveTo>
                  <a:pt x="14336" y="36373"/>
                </a:moveTo>
                <a:lnTo>
                  <a:pt x="14336" y="36373"/>
                </a:lnTo>
                <a:cubicBezTo>
                  <a:pt x="14616" y="37074"/>
                  <a:pt x="14967" y="37728"/>
                  <a:pt x="15434" y="38311"/>
                </a:cubicBezTo>
                <a:lnTo>
                  <a:pt x="15457" y="38335"/>
                </a:lnTo>
                <a:cubicBezTo>
                  <a:pt x="16087" y="39549"/>
                  <a:pt x="16975" y="40623"/>
                  <a:pt x="18049" y="41487"/>
                </a:cubicBezTo>
                <a:cubicBezTo>
                  <a:pt x="18516" y="41930"/>
                  <a:pt x="18983" y="42351"/>
                  <a:pt x="19473" y="42771"/>
                </a:cubicBezTo>
                <a:cubicBezTo>
                  <a:pt x="17885" y="41884"/>
                  <a:pt x="16368" y="40856"/>
                  <a:pt x="15364" y="39339"/>
                </a:cubicBezTo>
                <a:cubicBezTo>
                  <a:pt x="14803" y="38451"/>
                  <a:pt x="14430" y="37447"/>
                  <a:pt x="14336" y="36373"/>
                </a:cubicBezTo>
                <a:close/>
                <a:moveTo>
                  <a:pt x="20173" y="42211"/>
                </a:moveTo>
                <a:lnTo>
                  <a:pt x="20173" y="42211"/>
                </a:lnTo>
                <a:cubicBezTo>
                  <a:pt x="20337" y="42304"/>
                  <a:pt x="20500" y="42374"/>
                  <a:pt x="20664" y="42444"/>
                </a:cubicBezTo>
                <a:cubicBezTo>
                  <a:pt x="20687" y="42561"/>
                  <a:pt x="20710" y="42677"/>
                  <a:pt x="20734" y="42771"/>
                </a:cubicBezTo>
                <a:cubicBezTo>
                  <a:pt x="20594" y="42724"/>
                  <a:pt x="20453" y="42654"/>
                  <a:pt x="20313" y="42561"/>
                </a:cubicBezTo>
                <a:lnTo>
                  <a:pt x="20313" y="42537"/>
                </a:lnTo>
                <a:cubicBezTo>
                  <a:pt x="20267" y="42444"/>
                  <a:pt x="20220" y="42327"/>
                  <a:pt x="20173" y="42211"/>
                </a:cubicBezTo>
                <a:close/>
                <a:moveTo>
                  <a:pt x="22298" y="42654"/>
                </a:moveTo>
                <a:lnTo>
                  <a:pt x="22555" y="42771"/>
                </a:lnTo>
                <a:lnTo>
                  <a:pt x="22625" y="42888"/>
                </a:lnTo>
                <a:cubicBezTo>
                  <a:pt x="22531" y="42841"/>
                  <a:pt x="22438" y="42794"/>
                  <a:pt x="22345" y="42771"/>
                </a:cubicBezTo>
                <a:lnTo>
                  <a:pt x="22298" y="42654"/>
                </a:lnTo>
                <a:close/>
                <a:moveTo>
                  <a:pt x="21084" y="42654"/>
                </a:moveTo>
                <a:lnTo>
                  <a:pt x="21434" y="42794"/>
                </a:lnTo>
                <a:cubicBezTo>
                  <a:pt x="21551" y="42981"/>
                  <a:pt x="21691" y="43144"/>
                  <a:pt x="21831" y="43308"/>
                </a:cubicBezTo>
                <a:cubicBezTo>
                  <a:pt x="21597" y="43215"/>
                  <a:pt x="21387" y="43121"/>
                  <a:pt x="21177" y="43004"/>
                </a:cubicBezTo>
                <a:cubicBezTo>
                  <a:pt x="21154" y="42911"/>
                  <a:pt x="21107" y="42794"/>
                  <a:pt x="21084" y="42677"/>
                </a:cubicBezTo>
                <a:lnTo>
                  <a:pt x="21084" y="42654"/>
                </a:lnTo>
                <a:close/>
                <a:moveTo>
                  <a:pt x="21294" y="43495"/>
                </a:moveTo>
                <a:lnTo>
                  <a:pt x="21294" y="43495"/>
                </a:lnTo>
                <a:cubicBezTo>
                  <a:pt x="21668" y="43681"/>
                  <a:pt x="22041" y="43845"/>
                  <a:pt x="22438" y="43985"/>
                </a:cubicBezTo>
                <a:cubicBezTo>
                  <a:pt x="22452" y="43992"/>
                  <a:pt x="22467" y="43995"/>
                  <a:pt x="22483" y="43995"/>
                </a:cubicBezTo>
                <a:cubicBezTo>
                  <a:pt x="22522" y="43995"/>
                  <a:pt x="22562" y="43978"/>
                  <a:pt x="22578" y="43962"/>
                </a:cubicBezTo>
                <a:cubicBezTo>
                  <a:pt x="22625" y="44032"/>
                  <a:pt x="22648" y="44078"/>
                  <a:pt x="22695" y="44125"/>
                </a:cubicBezTo>
                <a:cubicBezTo>
                  <a:pt x="22321" y="44078"/>
                  <a:pt x="21971" y="43985"/>
                  <a:pt x="21621" y="43892"/>
                </a:cubicBezTo>
                <a:cubicBezTo>
                  <a:pt x="21597" y="43868"/>
                  <a:pt x="21597" y="43845"/>
                  <a:pt x="21551" y="43822"/>
                </a:cubicBezTo>
                <a:lnTo>
                  <a:pt x="21341" y="43681"/>
                </a:lnTo>
                <a:lnTo>
                  <a:pt x="21294" y="43495"/>
                </a:lnTo>
                <a:close/>
                <a:moveTo>
                  <a:pt x="20775" y="1"/>
                </a:moveTo>
                <a:cubicBezTo>
                  <a:pt x="19464" y="1"/>
                  <a:pt x="18155" y="128"/>
                  <a:pt x="16858" y="417"/>
                </a:cubicBezTo>
                <a:cubicBezTo>
                  <a:pt x="14033" y="1094"/>
                  <a:pt x="11394" y="2472"/>
                  <a:pt x="9246" y="4457"/>
                </a:cubicBezTo>
                <a:cubicBezTo>
                  <a:pt x="8849" y="4643"/>
                  <a:pt x="8453" y="4853"/>
                  <a:pt x="8079" y="5064"/>
                </a:cubicBezTo>
                <a:cubicBezTo>
                  <a:pt x="5044" y="6768"/>
                  <a:pt x="2312" y="9266"/>
                  <a:pt x="981" y="12535"/>
                </a:cubicBezTo>
                <a:cubicBezTo>
                  <a:pt x="117" y="14613"/>
                  <a:pt x="1" y="16948"/>
                  <a:pt x="631" y="19119"/>
                </a:cubicBezTo>
                <a:cubicBezTo>
                  <a:pt x="654" y="19866"/>
                  <a:pt x="724" y="20637"/>
                  <a:pt x="888" y="21384"/>
                </a:cubicBezTo>
                <a:cubicBezTo>
                  <a:pt x="958" y="23205"/>
                  <a:pt x="1471" y="25003"/>
                  <a:pt x="2335" y="26614"/>
                </a:cubicBezTo>
                <a:cubicBezTo>
                  <a:pt x="4040" y="29673"/>
                  <a:pt x="6958" y="31400"/>
                  <a:pt x="10390" y="31774"/>
                </a:cubicBezTo>
                <a:cubicBezTo>
                  <a:pt x="11114" y="31844"/>
                  <a:pt x="11815" y="31867"/>
                  <a:pt x="12515" y="31867"/>
                </a:cubicBezTo>
                <a:lnTo>
                  <a:pt x="12959" y="31984"/>
                </a:lnTo>
                <a:cubicBezTo>
                  <a:pt x="12935" y="32498"/>
                  <a:pt x="12935" y="32965"/>
                  <a:pt x="12959" y="33362"/>
                </a:cubicBezTo>
                <a:cubicBezTo>
                  <a:pt x="13029" y="35183"/>
                  <a:pt x="13496" y="36957"/>
                  <a:pt x="14336" y="38568"/>
                </a:cubicBezTo>
                <a:cubicBezTo>
                  <a:pt x="15737" y="41137"/>
                  <a:pt x="18072" y="43098"/>
                  <a:pt x="20827" y="44032"/>
                </a:cubicBezTo>
                <a:cubicBezTo>
                  <a:pt x="20967" y="44172"/>
                  <a:pt x="21107" y="44312"/>
                  <a:pt x="21247" y="44475"/>
                </a:cubicBezTo>
                <a:cubicBezTo>
                  <a:pt x="21287" y="44515"/>
                  <a:pt x="21332" y="44532"/>
                  <a:pt x="21376" y="44532"/>
                </a:cubicBezTo>
                <a:cubicBezTo>
                  <a:pt x="21486" y="44532"/>
                  <a:pt x="21584" y="44422"/>
                  <a:pt x="21551" y="44289"/>
                </a:cubicBezTo>
                <a:cubicBezTo>
                  <a:pt x="21551" y="44289"/>
                  <a:pt x="21551" y="44265"/>
                  <a:pt x="21527" y="44242"/>
                </a:cubicBezTo>
                <a:lnTo>
                  <a:pt x="21527" y="44242"/>
                </a:lnTo>
                <a:cubicBezTo>
                  <a:pt x="22041" y="44382"/>
                  <a:pt x="22531" y="44475"/>
                  <a:pt x="23045" y="44569"/>
                </a:cubicBezTo>
                <a:cubicBezTo>
                  <a:pt x="23055" y="44570"/>
                  <a:pt x="23066" y="44571"/>
                  <a:pt x="23076" y="44571"/>
                </a:cubicBezTo>
                <a:cubicBezTo>
                  <a:pt x="23208" y="44571"/>
                  <a:pt x="23342" y="44440"/>
                  <a:pt x="23255" y="44289"/>
                </a:cubicBezTo>
                <a:cubicBezTo>
                  <a:pt x="23045" y="43985"/>
                  <a:pt x="22858" y="43658"/>
                  <a:pt x="22672" y="43331"/>
                </a:cubicBezTo>
                <a:lnTo>
                  <a:pt x="22672" y="43331"/>
                </a:lnTo>
                <a:lnTo>
                  <a:pt x="23068" y="43495"/>
                </a:lnTo>
                <a:cubicBezTo>
                  <a:pt x="23084" y="43499"/>
                  <a:pt x="23100" y="43501"/>
                  <a:pt x="23115" y="43501"/>
                </a:cubicBezTo>
                <a:cubicBezTo>
                  <a:pt x="23257" y="43501"/>
                  <a:pt x="23365" y="43318"/>
                  <a:pt x="23302" y="43191"/>
                </a:cubicBezTo>
                <a:cubicBezTo>
                  <a:pt x="23185" y="43004"/>
                  <a:pt x="23068" y="42818"/>
                  <a:pt x="22975" y="42631"/>
                </a:cubicBezTo>
                <a:cubicBezTo>
                  <a:pt x="22975" y="42584"/>
                  <a:pt x="22952" y="42537"/>
                  <a:pt x="22928" y="42514"/>
                </a:cubicBezTo>
                <a:lnTo>
                  <a:pt x="22858" y="42444"/>
                </a:lnTo>
                <a:cubicBezTo>
                  <a:pt x="21294" y="39502"/>
                  <a:pt x="20990" y="36047"/>
                  <a:pt x="22018" y="32871"/>
                </a:cubicBezTo>
                <a:cubicBezTo>
                  <a:pt x="25240" y="32755"/>
                  <a:pt x="28462" y="32334"/>
                  <a:pt x="31637" y="31657"/>
                </a:cubicBezTo>
                <a:cubicBezTo>
                  <a:pt x="34976" y="30910"/>
                  <a:pt x="38291" y="29626"/>
                  <a:pt x="41023" y="27641"/>
                </a:cubicBezTo>
                <a:cubicBezTo>
                  <a:pt x="42868" y="26451"/>
                  <a:pt x="44572" y="24980"/>
                  <a:pt x="45576" y="23088"/>
                </a:cubicBezTo>
                <a:cubicBezTo>
                  <a:pt x="46160" y="21991"/>
                  <a:pt x="46533" y="20777"/>
                  <a:pt x="46650" y="19563"/>
                </a:cubicBezTo>
                <a:cubicBezTo>
                  <a:pt x="47327" y="16878"/>
                  <a:pt x="47117" y="14029"/>
                  <a:pt x="45739" y="11648"/>
                </a:cubicBezTo>
                <a:cubicBezTo>
                  <a:pt x="45156" y="8239"/>
                  <a:pt x="42050" y="6324"/>
                  <a:pt x="39109" y="4947"/>
                </a:cubicBezTo>
                <a:cubicBezTo>
                  <a:pt x="38151" y="4503"/>
                  <a:pt x="37171" y="4083"/>
                  <a:pt x="36167" y="3686"/>
                </a:cubicBezTo>
                <a:lnTo>
                  <a:pt x="36097" y="3663"/>
                </a:lnTo>
                <a:cubicBezTo>
                  <a:pt x="34579" y="2799"/>
                  <a:pt x="32968" y="2145"/>
                  <a:pt x="31310" y="1678"/>
                </a:cubicBezTo>
                <a:cubicBezTo>
                  <a:pt x="29583" y="1141"/>
                  <a:pt x="27808" y="767"/>
                  <a:pt x="26034" y="604"/>
                </a:cubicBezTo>
                <a:cubicBezTo>
                  <a:pt x="24295" y="230"/>
                  <a:pt x="22533" y="1"/>
                  <a:pt x="20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748;p35">
            <a:extLst>
              <a:ext uri="{FF2B5EF4-FFF2-40B4-BE49-F238E27FC236}">
                <a16:creationId xmlns:a16="http://schemas.microsoft.com/office/drawing/2014/main" id="{93AB59AE-6345-4B29-BF3D-6F5FFAA24BB4}"/>
              </a:ext>
            </a:extLst>
          </p:cNvPr>
          <p:cNvGrpSpPr/>
          <p:nvPr/>
        </p:nvGrpSpPr>
        <p:grpSpPr>
          <a:xfrm rot="-557282" flipH="1">
            <a:off x="642819" y="654768"/>
            <a:ext cx="1429244" cy="1442669"/>
            <a:chOff x="1626000" y="605300"/>
            <a:chExt cx="4068375" cy="4132125"/>
          </a:xfrm>
        </p:grpSpPr>
        <p:sp>
          <p:nvSpPr>
            <p:cNvPr id="49" name="Google Shape;749;p35">
              <a:extLst>
                <a:ext uri="{FF2B5EF4-FFF2-40B4-BE49-F238E27FC236}">
                  <a16:creationId xmlns:a16="http://schemas.microsoft.com/office/drawing/2014/main" id="{EECE673A-CB14-463C-BE37-CA086F0A44D6}"/>
                </a:ext>
              </a:extLst>
            </p:cNvPr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50;p35">
              <a:extLst>
                <a:ext uri="{FF2B5EF4-FFF2-40B4-BE49-F238E27FC236}">
                  <a16:creationId xmlns:a16="http://schemas.microsoft.com/office/drawing/2014/main" id="{9A6C5299-761F-410B-861E-02C265060B37}"/>
                </a:ext>
              </a:extLst>
            </p:cNvPr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5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MATERIALS</a:t>
            </a:r>
            <a:endParaRPr dirty="0">
              <a:solidFill>
                <a:schemeClr val="accent5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7669C9-A7F7-4721-AF43-D52F897A1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83315"/>
              </p:ext>
            </p:extLst>
          </p:nvPr>
        </p:nvGraphicFramePr>
        <p:xfrm>
          <a:off x="1409065" y="1567147"/>
          <a:ext cx="6325870" cy="1613568"/>
        </p:xfrm>
        <a:graphic>
          <a:graphicData uri="http://schemas.openxmlformats.org/drawingml/2006/table">
            <a:tbl>
              <a:tblPr firstRow="1" firstCol="1" bandRow="1">
                <a:tableStyleId>{49CD495F-9405-49E7-8741-2DFF83C3627A}</a:tableStyleId>
              </a:tblPr>
              <a:tblGrid>
                <a:gridCol w="1289685">
                  <a:extLst>
                    <a:ext uri="{9D8B030D-6E8A-4147-A177-3AD203B41FA5}">
                      <a16:colId xmlns:a16="http://schemas.microsoft.com/office/drawing/2014/main" val="2525866458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4272209950"/>
                    </a:ext>
                  </a:extLst>
                </a:gridCol>
                <a:gridCol w="1411605">
                  <a:extLst>
                    <a:ext uri="{9D8B030D-6E8A-4147-A177-3AD203B41FA5}">
                      <a16:colId xmlns:a16="http://schemas.microsoft.com/office/drawing/2014/main" val="4236386387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349091345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3549404342"/>
                    </a:ext>
                  </a:extLst>
                </a:gridCol>
              </a:tblGrid>
              <a:tr h="1186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7879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Lápices de colores</a:t>
                      </a:r>
                      <a:endParaRPr lang="es-CL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Tijeras </a:t>
                      </a:r>
                      <a:endParaRPr lang="es-CL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Hoja de block </a:t>
                      </a:r>
                      <a:endParaRPr lang="es-CL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Lápiz de mina  </a:t>
                      </a:r>
                      <a:endParaRPr lang="es-CL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Plato bajo redondo</a:t>
                      </a:r>
                      <a:endParaRPr lang="es-CL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9434565"/>
                  </a:ext>
                </a:extLst>
              </a:tr>
            </a:tbl>
          </a:graphicData>
        </a:graphic>
      </p:graphicFrame>
      <p:pic>
        <p:nvPicPr>
          <p:cNvPr id="8200" name="Imagen 4" descr="▷ Historia del Lápiz de Color - Historia de la Escritura">
            <a:extLst>
              <a:ext uri="{FF2B5EF4-FFF2-40B4-BE49-F238E27FC236}">
                <a16:creationId xmlns:a16="http://schemas.microsoft.com/office/drawing/2014/main" id="{297C7A84-5B5C-4B65-B2F0-A236B9D6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27" y="2028825"/>
            <a:ext cx="1076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Imagen 14" descr="TIJERA ESCOLAR 5 1/4 PULGADAS PLAST/METAL NEGRA PUNTA. ROMA MURANO">
            <a:extLst>
              <a:ext uri="{FF2B5EF4-FFF2-40B4-BE49-F238E27FC236}">
                <a16:creationId xmlns:a16="http://schemas.microsoft.com/office/drawing/2014/main" id="{DF8A7759-87B8-4C2A-8541-4115A8DB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88" y="1759445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3" descr="Papel - Wikipedia, la enciclopedia libre">
            <a:extLst>
              <a:ext uri="{FF2B5EF4-FFF2-40B4-BE49-F238E27FC236}">
                <a16:creationId xmlns:a16="http://schemas.microsoft.com/office/drawing/2014/main" id="{B365AF03-4EC0-4C0C-9C69-5B4D8AFFB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r="10236"/>
          <a:stretch>
            <a:fillRect/>
          </a:stretch>
        </p:blipFill>
        <p:spPr bwMode="auto">
          <a:xfrm>
            <a:off x="4122230" y="1803730"/>
            <a:ext cx="6858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8" descr="LAPIZ GRAFITO JUMBO LYRA">
            <a:extLst>
              <a:ext uri="{FF2B5EF4-FFF2-40B4-BE49-F238E27FC236}">
                <a16:creationId xmlns:a16="http://schemas.microsoft.com/office/drawing/2014/main" id="{FEF54A5E-41C0-4115-A801-387E620F9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35" y="1690687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5" descr="BONNA Plato Bajo Therapy Gourmet 27 Cm - Falabella.com">
            <a:extLst>
              <a:ext uri="{FF2B5EF4-FFF2-40B4-BE49-F238E27FC236}">
                <a16:creationId xmlns:a16="http://schemas.microsoft.com/office/drawing/2014/main" id="{2C698306-42E3-457E-8058-A4E30D8A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7" y="1704975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08F9B-FC57-4684-A346-703EA258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182647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3F9FE0D-857B-43A5-95A8-9EA013CE3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1419225"/>
            <a:ext cx="31527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7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r="60705"/>
          <a:stretch/>
        </p:blipFill>
        <p:spPr>
          <a:xfrm>
            <a:off x="1615631" y="712154"/>
            <a:ext cx="1278632" cy="162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 b="7297"/>
          <a:stretch/>
        </p:blipFill>
        <p:spPr>
          <a:xfrm>
            <a:off x="1615729" y="3204010"/>
            <a:ext cx="2496731" cy="1449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5">
            <a:alphaModFix/>
          </a:blip>
          <a:srcRect t="14300"/>
          <a:stretch/>
        </p:blipFill>
        <p:spPr>
          <a:xfrm>
            <a:off x="5035551" y="3315793"/>
            <a:ext cx="2588419" cy="1339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DE4DAFC-F8E5-8E4C-86D7-B68BAAAE9CA1}"/>
              </a:ext>
            </a:extLst>
          </p:cNvPr>
          <p:cNvCxnSpPr>
            <a:cxnSpLocks/>
          </p:cNvCxnSpPr>
          <p:nvPr/>
        </p:nvCxnSpPr>
        <p:spPr>
          <a:xfrm>
            <a:off x="4572000" y="837448"/>
            <a:ext cx="0" cy="3946417"/>
          </a:xfrm>
          <a:prstGeom prst="line">
            <a:avLst/>
          </a:prstGeom>
          <a:ln w="22225">
            <a:solidFill>
              <a:srgbClr val="FF72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A6540EC-47B2-8244-91A2-95411B891B07}"/>
              </a:ext>
            </a:extLst>
          </p:cNvPr>
          <p:cNvCxnSpPr/>
          <p:nvPr/>
        </p:nvCxnSpPr>
        <p:spPr>
          <a:xfrm>
            <a:off x="1143000" y="2584173"/>
            <a:ext cx="6858000" cy="0"/>
          </a:xfrm>
          <a:prstGeom prst="line">
            <a:avLst/>
          </a:prstGeom>
          <a:ln w="22225">
            <a:solidFill>
              <a:srgbClr val="FF72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oogle Shape;150;p7">
            <a:extLst>
              <a:ext uri="{FF2B5EF4-FFF2-40B4-BE49-F238E27FC236}">
                <a16:creationId xmlns:a16="http://schemas.microsoft.com/office/drawing/2014/main" id="{005E5932-135F-DB43-A96F-7ED9A3E4A1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101" r="-237"/>
          <a:stretch/>
        </p:blipFill>
        <p:spPr>
          <a:xfrm>
            <a:off x="2864045" y="706820"/>
            <a:ext cx="1338543" cy="1626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8A5B6973-C5FE-474A-AEF3-495864DEF7C5}"/>
              </a:ext>
            </a:extLst>
          </p:cNvPr>
          <p:cNvGrpSpPr/>
          <p:nvPr/>
        </p:nvGrpSpPr>
        <p:grpSpPr>
          <a:xfrm>
            <a:off x="5276652" y="553271"/>
            <a:ext cx="1998537" cy="1998537"/>
            <a:chOff x="5511536" y="818377"/>
            <a:chExt cx="2664716" cy="2664716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7DF9027C-8861-1746-91DA-8D6C29544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11536" y="818377"/>
              <a:ext cx="2664716" cy="2664716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BDDD62C-62D4-F54F-9680-4114DF0D9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55902" y="1599523"/>
              <a:ext cx="854329" cy="854329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37E3D12-DB85-9041-85AA-088C896EE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06340" y="1654807"/>
              <a:ext cx="893291" cy="893291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3E6283D-19D9-C14F-8AB9-A8D98E2F0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90349" y="1608055"/>
              <a:ext cx="851489" cy="851489"/>
            </a:xfrm>
            <a:prstGeom prst="rect">
              <a:avLst/>
            </a:prstGeom>
          </p:spPr>
        </p:pic>
      </p:grp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E5CF9CC-3890-9948-93AE-550210102E6A}"/>
              </a:ext>
            </a:extLst>
          </p:cNvPr>
          <p:cNvCxnSpPr/>
          <p:nvPr/>
        </p:nvCxnSpPr>
        <p:spPr>
          <a:xfrm flipV="1">
            <a:off x="4867472" y="656752"/>
            <a:ext cx="2844332" cy="1681796"/>
          </a:xfrm>
          <a:prstGeom prst="line">
            <a:avLst/>
          </a:prstGeom>
          <a:ln w="25400">
            <a:solidFill>
              <a:srgbClr val="FF7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720;p33">
            <a:extLst>
              <a:ext uri="{FF2B5EF4-FFF2-40B4-BE49-F238E27FC236}">
                <a16:creationId xmlns:a16="http://schemas.microsoft.com/office/drawing/2014/main" id="{096D3600-19C1-49DA-B172-9FF3ECC29219}"/>
              </a:ext>
            </a:extLst>
          </p:cNvPr>
          <p:cNvSpPr txBox="1">
            <a:spLocks/>
          </p:cNvSpPr>
          <p:nvPr/>
        </p:nvSpPr>
        <p:spPr>
          <a:xfrm>
            <a:off x="908441" y="-85028"/>
            <a:ext cx="73533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45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s-CL"/>
              <a:t>BEFORE WE START</a:t>
            </a:r>
            <a:endParaRPr lang="es-C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572;p55"/>
          <p:cNvGrpSpPr/>
          <p:nvPr/>
        </p:nvGrpSpPr>
        <p:grpSpPr>
          <a:xfrm rot="212102">
            <a:off x="1626341" y="1055264"/>
            <a:ext cx="6274945" cy="3454001"/>
            <a:chOff x="2016900" y="1269275"/>
            <a:chExt cx="6591250" cy="2916825"/>
          </a:xfrm>
        </p:grpSpPr>
        <p:sp>
          <p:nvSpPr>
            <p:cNvPr id="1573" name="Google Shape;1573;p55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55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5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5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5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5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5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5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5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5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5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5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5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5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7" name="Google Shape;1587;p55"/>
          <p:cNvGrpSpPr/>
          <p:nvPr/>
        </p:nvGrpSpPr>
        <p:grpSpPr>
          <a:xfrm>
            <a:off x="917997" y="512531"/>
            <a:ext cx="2392546" cy="2015916"/>
            <a:chOff x="799900" y="238125"/>
            <a:chExt cx="5991850" cy="5219875"/>
          </a:xfrm>
        </p:grpSpPr>
        <p:sp>
          <p:nvSpPr>
            <p:cNvPr id="1588" name="Google Shape;1588;p55"/>
            <p:cNvSpPr/>
            <p:nvPr/>
          </p:nvSpPr>
          <p:spPr>
            <a:xfrm>
              <a:off x="799900" y="238125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5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0" name="Google Shape;1590;p55"/>
          <p:cNvSpPr txBox="1">
            <a:spLocks noGrp="1"/>
          </p:cNvSpPr>
          <p:nvPr>
            <p:ph type="title"/>
          </p:nvPr>
        </p:nvSpPr>
        <p:spPr>
          <a:xfrm rot="-552747">
            <a:off x="1147220" y="810655"/>
            <a:ext cx="1933844" cy="1493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03</a:t>
            </a:r>
            <a:endParaRPr sz="4800" dirty="0"/>
          </a:p>
        </p:txBody>
      </p:sp>
      <p:sp>
        <p:nvSpPr>
          <p:cNvPr id="1591" name="Google Shape;1591;p55"/>
          <p:cNvSpPr txBox="1">
            <a:spLocks noGrp="1"/>
          </p:cNvSpPr>
          <p:nvPr>
            <p:ph type="body" idx="2"/>
          </p:nvPr>
        </p:nvSpPr>
        <p:spPr>
          <a:xfrm rot="212793">
            <a:off x="3056415" y="2459274"/>
            <a:ext cx="4500519" cy="1828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dirty="0"/>
              <a:t>CIERRE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7ABE9DA-ECE3-4DFB-AC5C-469E5A85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eye</a:t>
            </a:r>
            <a:r>
              <a:rPr lang="es-ES" dirty="0"/>
              <a:t>?</a:t>
            </a:r>
            <a:endParaRPr lang="es-CL" dirty="0"/>
          </a:p>
        </p:txBody>
      </p:sp>
      <p:pic>
        <p:nvPicPr>
          <p:cNvPr id="10242" name="Picture 2" descr="4,552 Finger Ear Photos - Free &amp; Royalty-Free Stock Photos from ...">
            <a:extLst>
              <a:ext uri="{FF2B5EF4-FFF2-40B4-BE49-F238E27FC236}">
                <a16:creationId xmlns:a16="http://schemas.microsoft.com/office/drawing/2014/main" id="{E1BB92F3-0A68-43A0-88A5-B181B11F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73" y="1579418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Google Shape;1426;p52">
            <a:extLst>
              <a:ext uri="{FF2B5EF4-FFF2-40B4-BE49-F238E27FC236}">
                <a16:creationId xmlns:a16="http://schemas.microsoft.com/office/drawing/2014/main" id="{238DA73E-CB4C-452C-B032-5D5AB5D226BF}"/>
              </a:ext>
            </a:extLst>
          </p:cNvPr>
          <p:cNvSpPr txBox="1">
            <a:spLocks/>
          </p:cNvSpPr>
          <p:nvPr/>
        </p:nvSpPr>
        <p:spPr>
          <a:xfrm>
            <a:off x="4107600" y="1579418"/>
            <a:ext cx="5036400" cy="22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/>
            <a:r>
              <a:rPr lang="es-CL" dirty="0"/>
              <a:t>Yes </a:t>
            </a:r>
          </a:p>
          <a:p>
            <a:pPr algn="l"/>
            <a:r>
              <a:rPr lang="es-CL" dirty="0"/>
              <a:t> </a:t>
            </a:r>
          </a:p>
          <a:p>
            <a:pPr algn="l"/>
            <a:r>
              <a:rPr lang="es-CL" dirty="0"/>
              <a:t>No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7ABE9DA-ECE3-4DFB-AC5C-469E5A85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eye</a:t>
            </a:r>
            <a:r>
              <a:rPr lang="es-ES" dirty="0"/>
              <a:t>?</a:t>
            </a:r>
            <a:endParaRPr lang="es-CL" dirty="0"/>
          </a:p>
        </p:txBody>
      </p:sp>
      <p:pic>
        <p:nvPicPr>
          <p:cNvPr id="10242" name="Picture 2" descr="4,552 Finger Ear Photos - Free &amp; Royalty-Free Stock Photos from ...">
            <a:extLst>
              <a:ext uri="{FF2B5EF4-FFF2-40B4-BE49-F238E27FC236}">
                <a16:creationId xmlns:a16="http://schemas.microsoft.com/office/drawing/2014/main" id="{E1BB92F3-0A68-43A0-88A5-B181B11F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73" y="1579418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Google Shape;1426;p52">
            <a:extLst>
              <a:ext uri="{FF2B5EF4-FFF2-40B4-BE49-F238E27FC236}">
                <a16:creationId xmlns:a16="http://schemas.microsoft.com/office/drawing/2014/main" id="{238DA73E-CB4C-452C-B032-5D5AB5D226BF}"/>
              </a:ext>
            </a:extLst>
          </p:cNvPr>
          <p:cNvSpPr txBox="1">
            <a:spLocks/>
          </p:cNvSpPr>
          <p:nvPr/>
        </p:nvSpPr>
        <p:spPr>
          <a:xfrm>
            <a:off x="4107600" y="1579418"/>
            <a:ext cx="5036400" cy="22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/>
            <a:r>
              <a:rPr lang="es-CL" dirty="0"/>
              <a:t> </a:t>
            </a:r>
          </a:p>
          <a:p>
            <a:pPr algn="l"/>
            <a:r>
              <a:rPr lang="es-CL" dirty="0"/>
              <a:t> </a:t>
            </a:r>
          </a:p>
          <a:p>
            <a:pPr algn="l"/>
            <a:r>
              <a:rPr lang="es-CL" dirty="0"/>
              <a:t>No </a:t>
            </a:r>
          </a:p>
        </p:txBody>
      </p:sp>
    </p:spTree>
    <p:extLst>
      <p:ext uri="{BB962C8B-B14F-4D97-AF65-F5344CB8AC3E}">
        <p14:creationId xmlns:p14="http://schemas.microsoft.com/office/powerpoint/2010/main" val="2480094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7DD08-8A4A-4219-82C6-6EE55C3A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WHAT IS IT?</a:t>
            </a:r>
            <a:endParaRPr lang="es-CL" dirty="0"/>
          </a:p>
        </p:txBody>
      </p:sp>
      <p:pic>
        <p:nvPicPr>
          <p:cNvPr id="3" name="Picture 2" descr="4,552 Finger Ear Photos - Free &amp; Royalty-Free Stock Photos from ...">
            <a:extLst>
              <a:ext uri="{FF2B5EF4-FFF2-40B4-BE49-F238E27FC236}">
                <a16:creationId xmlns:a16="http://schemas.microsoft.com/office/drawing/2014/main" id="{1EB1A54D-0644-41D5-ACFC-6CA276973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73" y="1579418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426;p52">
            <a:extLst>
              <a:ext uri="{FF2B5EF4-FFF2-40B4-BE49-F238E27FC236}">
                <a16:creationId xmlns:a16="http://schemas.microsoft.com/office/drawing/2014/main" id="{6542990E-F8F3-4540-9330-6FF4CED7CC0B}"/>
              </a:ext>
            </a:extLst>
          </p:cNvPr>
          <p:cNvSpPr txBox="1">
            <a:spLocks/>
          </p:cNvSpPr>
          <p:nvPr/>
        </p:nvSpPr>
        <p:spPr>
          <a:xfrm>
            <a:off x="4107600" y="1579418"/>
            <a:ext cx="5036400" cy="22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/>
            <a:r>
              <a:rPr lang="es-CL" dirty="0"/>
              <a:t>EAR </a:t>
            </a:r>
          </a:p>
          <a:p>
            <a:pPr algn="l"/>
            <a:r>
              <a:rPr lang="es-CL" dirty="0"/>
              <a:t> </a:t>
            </a:r>
          </a:p>
          <a:p>
            <a:pPr algn="l"/>
            <a:r>
              <a:rPr lang="es-CL" dirty="0"/>
              <a:t>NOSE</a:t>
            </a:r>
          </a:p>
        </p:txBody>
      </p:sp>
    </p:spTree>
    <p:extLst>
      <p:ext uri="{BB962C8B-B14F-4D97-AF65-F5344CB8AC3E}">
        <p14:creationId xmlns:p14="http://schemas.microsoft.com/office/powerpoint/2010/main" val="2968668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7DD08-8A4A-4219-82C6-6EE55C3A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WHAT IS IT?</a:t>
            </a:r>
            <a:endParaRPr lang="es-CL" dirty="0"/>
          </a:p>
        </p:txBody>
      </p:sp>
      <p:pic>
        <p:nvPicPr>
          <p:cNvPr id="3" name="Picture 2" descr="4,552 Finger Ear Photos - Free &amp; Royalty-Free Stock Photos from ...">
            <a:extLst>
              <a:ext uri="{FF2B5EF4-FFF2-40B4-BE49-F238E27FC236}">
                <a16:creationId xmlns:a16="http://schemas.microsoft.com/office/drawing/2014/main" id="{1EB1A54D-0644-41D5-ACFC-6CA276973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73" y="1579418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426;p52">
            <a:extLst>
              <a:ext uri="{FF2B5EF4-FFF2-40B4-BE49-F238E27FC236}">
                <a16:creationId xmlns:a16="http://schemas.microsoft.com/office/drawing/2014/main" id="{6542990E-F8F3-4540-9330-6FF4CED7CC0B}"/>
              </a:ext>
            </a:extLst>
          </p:cNvPr>
          <p:cNvSpPr txBox="1">
            <a:spLocks/>
          </p:cNvSpPr>
          <p:nvPr/>
        </p:nvSpPr>
        <p:spPr>
          <a:xfrm>
            <a:off x="4107600" y="1579418"/>
            <a:ext cx="5036400" cy="22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/>
            <a:r>
              <a:rPr lang="es-CL" dirty="0"/>
              <a:t>EAR </a:t>
            </a:r>
          </a:p>
          <a:p>
            <a:pPr algn="l"/>
            <a:r>
              <a:rPr lang="es-CL" dirty="0"/>
              <a:t> </a:t>
            </a:r>
          </a:p>
          <a:p>
            <a:pPr algn="l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1325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2"/>
          <p:cNvSpPr/>
          <p:nvPr/>
        </p:nvSpPr>
        <p:spPr>
          <a:xfrm rot="5920567">
            <a:off x="1530854" y="64897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32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09" name="Google Shape;709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0" name="Google Shape;710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1" name="Google Shape;711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" name="Google Shape;2167;p64">
            <a:extLst>
              <a:ext uri="{FF2B5EF4-FFF2-40B4-BE49-F238E27FC236}">
                <a16:creationId xmlns:a16="http://schemas.microsoft.com/office/drawing/2014/main" id="{AFF8DF1F-F81C-4A3B-8591-633628C38DC4}"/>
              </a:ext>
            </a:extLst>
          </p:cNvPr>
          <p:cNvSpPr txBox="1">
            <a:spLocks/>
          </p:cNvSpPr>
          <p:nvPr/>
        </p:nvSpPr>
        <p:spPr>
          <a:xfrm>
            <a:off x="3410309" y="1634550"/>
            <a:ext cx="29154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45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s-CL" dirty="0"/>
              <a:t>Good </a:t>
            </a:r>
            <a:r>
              <a:rPr lang="es-CL" dirty="0" err="1"/>
              <a:t>job</a:t>
            </a:r>
            <a:r>
              <a:rPr lang="es-CL" dirty="0"/>
              <a:t>!</a:t>
            </a:r>
          </a:p>
        </p:txBody>
      </p:sp>
      <p:sp>
        <p:nvSpPr>
          <p:cNvPr id="25" name="Google Shape;2165;p64">
            <a:extLst>
              <a:ext uri="{FF2B5EF4-FFF2-40B4-BE49-F238E27FC236}">
                <a16:creationId xmlns:a16="http://schemas.microsoft.com/office/drawing/2014/main" id="{E3BDA03E-28D4-421E-BD59-FE4838326E1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57600" y="2799375"/>
            <a:ext cx="4828800" cy="1228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/>
              <a:t>No olvides enviarme la foto o video del trabajo que realizaste hoy</a:t>
            </a:r>
            <a:endParaRPr sz="2400" dirty="0"/>
          </a:p>
          <a:p>
            <a:pPr marL="0" lvl="0" indent="0"/>
            <a:r>
              <a:rPr lang="en" sz="2400" dirty="0"/>
              <a:t>+569  </a:t>
            </a:r>
            <a:r>
              <a:rPr lang="en-US" sz="2400" dirty="0"/>
              <a:t>33009617</a:t>
            </a:r>
            <a:endParaRPr sz="2400" dirty="0"/>
          </a:p>
        </p:txBody>
      </p:sp>
      <p:sp>
        <p:nvSpPr>
          <p:cNvPr id="26" name="Google Shape;2172;p64">
            <a:extLst>
              <a:ext uri="{FF2B5EF4-FFF2-40B4-BE49-F238E27FC236}">
                <a16:creationId xmlns:a16="http://schemas.microsoft.com/office/drawing/2014/main" id="{51C557E7-748C-4F68-A97C-C3DD6D3B511D}"/>
              </a:ext>
            </a:extLst>
          </p:cNvPr>
          <p:cNvSpPr/>
          <p:nvPr/>
        </p:nvSpPr>
        <p:spPr>
          <a:xfrm>
            <a:off x="6775234" y="1461747"/>
            <a:ext cx="1722758" cy="1349888"/>
          </a:xfrm>
          <a:custGeom>
            <a:avLst/>
            <a:gdLst/>
            <a:ahLst/>
            <a:cxnLst/>
            <a:rect l="l" t="t" r="r" b="b"/>
            <a:pathLst>
              <a:path w="45010" h="32894" extrusionOk="0">
                <a:moveTo>
                  <a:pt x="11615" y="1"/>
                </a:moveTo>
                <a:cubicBezTo>
                  <a:pt x="10960" y="1"/>
                  <a:pt x="10298" y="56"/>
                  <a:pt x="9634" y="171"/>
                </a:cubicBezTo>
                <a:cubicBezTo>
                  <a:pt x="4075" y="1119"/>
                  <a:pt x="1" y="5936"/>
                  <a:pt x="1" y="11574"/>
                </a:cubicBezTo>
                <a:cubicBezTo>
                  <a:pt x="1" y="17717"/>
                  <a:pt x="15256" y="31741"/>
                  <a:pt x="22110" y="32830"/>
                </a:cubicBezTo>
                <a:lnTo>
                  <a:pt x="22110" y="32893"/>
                </a:lnTo>
                <a:cubicBezTo>
                  <a:pt x="22237" y="32893"/>
                  <a:pt x="22363" y="32893"/>
                  <a:pt x="22505" y="32878"/>
                </a:cubicBezTo>
                <a:cubicBezTo>
                  <a:pt x="22534" y="32875"/>
                  <a:pt x="22561" y="32873"/>
                  <a:pt x="22589" y="32873"/>
                </a:cubicBezTo>
                <a:cubicBezTo>
                  <a:pt x="22698" y="32873"/>
                  <a:pt x="22799" y="32893"/>
                  <a:pt x="22900" y="32893"/>
                </a:cubicBezTo>
                <a:lnTo>
                  <a:pt x="22900" y="32830"/>
                </a:lnTo>
                <a:cubicBezTo>
                  <a:pt x="29770" y="31741"/>
                  <a:pt x="45010" y="17717"/>
                  <a:pt x="45010" y="11574"/>
                </a:cubicBezTo>
                <a:cubicBezTo>
                  <a:pt x="45010" y="5936"/>
                  <a:pt x="40935" y="1119"/>
                  <a:pt x="35376" y="171"/>
                </a:cubicBezTo>
                <a:cubicBezTo>
                  <a:pt x="34712" y="56"/>
                  <a:pt x="34050" y="1"/>
                  <a:pt x="33395" y="1"/>
                </a:cubicBezTo>
                <a:cubicBezTo>
                  <a:pt x="28570" y="1"/>
                  <a:pt x="24160" y="3034"/>
                  <a:pt x="22505" y="7720"/>
                </a:cubicBezTo>
                <a:cubicBezTo>
                  <a:pt x="20850" y="3034"/>
                  <a:pt x="16440" y="1"/>
                  <a:pt x="116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173;p64">
            <a:extLst>
              <a:ext uri="{FF2B5EF4-FFF2-40B4-BE49-F238E27FC236}">
                <a16:creationId xmlns:a16="http://schemas.microsoft.com/office/drawing/2014/main" id="{E64B781A-ECA4-4502-9F1F-774DCE4AC268}"/>
              </a:ext>
            </a:extLst>
          </p:cNvPr>
          <p:cNvSpPr/>
          <p:nvPr/>
        </p:nvSpPr>
        <p:spPr>
          <a:xfrm rot="270">
            <a:off x="7838934" y="2305170"/>
            <a:ext cx="553561" cy="57891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174;p64">
            <a:extLst>
              <a:ext uri="{FF2B5EF4-FFF2-40B4-BE49-F238E27FC236}">
                <a16:creationId xmlns:a16="http://schemas.microsoft.com/office/drawing/2014/main" id="{F5889F7C-3E20-456D-A39D-1E72D7AC8B23}"/>
              </a:ext>
            </a:extLst>
          </p:cNvPr>
          <p:cNvSpPr/>
          <p:nvPr/>
        </p:nvSpPr>
        <p:spPr>
          <a:xfrm rot="2469048">
            <a:off x="6871205" y="1179183"/>
            <a:ext cx="540611" cy="565347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38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34"/>
          <p:cNvGrpSpPr/>
          <p:nvPr/>
        </p:nvGrpSpPr>
        <p:grpSpPr>
          <a:xfrm rot="-262775">
            <a:off x="98376" y="118504"/>
            <a:ext cx="3592756" cy="2713878"/>
            <a:chOff x="799900" y="238125"/>
            <a:chExt cx="5991850" cy="5219875"/>
          </a:xfrm>
        </p:grpSpPr>
        <p:sp>
          <p:nvSpPr>
            <p:cNvPr id="726" name="Google Shape;726;p34"/>
            <p:cNvSpPr/>
            <p:nvPr/>
          </p:nvSpPr>
          <p:spPr>
            <a:xfrm>
              <a:off x="799900" y="238125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Google Shape;728;p34"/>
          <p:cNvSpPr txBox="1">
            <a:spLocks noGrp="1"/>
          </p:cNvSpPr>
          <p:nvPr>
            <p:ph type="title"/>
          </p:nvPr>
        </p:nvSpPr>
        <p:spPr>
          <a:xfrm rot="-261720">
            <a:off x="337658" y="1029484"/>
            <a:ext cx="3158852" cy="12811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OBJETIVO</a:t>
            </a:r>
            <a:r>
              <a:rPr lang="en" sz="4000" dirty="0"/>
              <a:t>!</a:t>
            </a:r>
            <a:endParaRPr sz="4000" dirty="0"/>
          </a:p>
        </p:txBody>
      </p:sp>
      <p:sp>
        <p:nvSpPr>
          <p:cNvPr id="729" name="Google Shape;729;p34"/>
          <p:cNvSpPr txBox="1">
            <a:spLocks noGrp="1"/>
          </p:cNvSpPr>
          <p:nvPr>
            <p:ph type="subTitle" idx="1"/>
          </p:nvPr>
        </p:nvSpPr>
        <p:spPr>
          <a:xfrm rot="251627" flipH="1">
            <a:off x="3954484" y="1903079"/>
            <a:ext cx="2875700" cy="1514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S" sz="2400" dirty="0"/>
              <a:t>Identificar y nombrar partes de la cara en </a:t>
            </a:r>
            <a:r>
              <a:rPr lang="es-ES" sz="2400"/>
              <a:t>inglés usando el vocabulario</a:t>
            </a:r>
            <a:endParaRPr sz="2400" dirty="0"/>
          </a:p>
        </p:txBody>
      </p:sp>
      <p:sp>
        <p:nvSpPr>
          <p:cNvPr id="730" name="Google Shape;730;p34"/>
          <p:cNvSpPr/>
          <p:nvPr/>
        </p:nvSpPr>
        <p:spPr>
          <a:xfrm>
            <a:off x="7443744" y="4031791"/>
            <a:ext cx="890343" cy="93112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4"/>
          <p:cNvSpPr/>
          <p:nvPr/>
        </p:nvSpPr>
        <p:spPr>
          <a:xfrm rot="1031634">
            <a:off x="927641" y="291368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5"/>
          <p:cNvGrpSpPr/>
          <p:nvPr/>
        </p:nvGrpSpPr>
        <p:grpSpPr>
          <a:xfrm rot="-3913">
            <a:off x="1370203" y="1429427"/>
            <a:ext cx="1429628" cy="1442938"/>
            <a:chOff x="1626000" y="605300"/>
            <a:chExt cx="4068375" cy="4132125"/>
          </a:xfrm>
        </p:grpSpPr>
        <p:sp>
          <p:nvSpPr>
            <p:cNvPr id="737" name="Google Shape;737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DABD7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740" name="Google Shape;740;p35"/>
          <p:cNvSpPr txBox="1">
            <a:spLocks noGrp="1"/>
          </p:cNvSpPr>
          <p:nvPr>
            <p:ph type="subTitle" idx="1"/>
          </p:nvPr>
        </p:nvSpPr>
        <p:spPr>
          <a:xfrm flipH="1">
            <a:off x="994236" y="3442917"/>
            <a:ext cx="2138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Revisar el nombre de las partes de la cara</a:t>
            </a:r>
            <a:endParaRPr sz="1800" dirty="0"/>
          </a:p>
        </p:txBody>
      </p:sp>
      <p:sp>
        <p:nvSpPr>
          <p:cNvPr id="741" name="Google Shape;741;p35"/>
          <p:cNvSpPr txBox="1">
            <a:spLocks noGrp="1"/>
          </p:cNvSpPr>
          <p:nvPr>
            <p:ph type="subTitle" idx="2"/>
          </p:nvPr>
        </p:nvSpPr>
        <p:spPr>
          <a:xfrm>
            <a:off x="5987950" y="3474750"/>
            <a:ext cx="2138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Nombrar partes de la cara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2" name="Google Shape;742;p35"/>
          <p:cNvSpPr txBox="1">
            <a:spLocks noGrp="1"/>
          </p:cNvSpPr>
          <p:nvPr>
            <p:ph type="subTitle" idx="3"/>
          </p:nvPr>
        </p:nvSpPr>
        <p:spPr>
          <a:xfrm flipH="1">
            <a:off x="3502939" y="3455700"/>
            <a:ext cx="2138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Ejercicios  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3" name="Google Shape;743;p35"/>
          <p:cNvSpPr txBox="1">
            <a:spLocks noGrp="1"/>
          </p:cNvSpPr>
          <p:nvPr>
            <p:ph type="subTitle" idx="4"/>
          </p:nvPr>
        </p:nvSpPr>
        <p:spPr>
          <a:xfrm flipH="1">
            <a:off x="1015963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INICIO</a:t>
            </a:r>
            <a:endParaRPr sz="1800" dirty="0"/>
          </a:p>
        </p:txBody>
      </p:sp>
      <p:sp>
        <p:nvSpPr>
          <p:cNvPr id="744" name="Google Shape;744;p35"/>
          <p:cNvSpPr txBox="1">
            <a:spLocks noGrp="1"/>
          </p:cNvSpPr>
          <p:nvPr>
            <p:ph type="subTitle" idx="5"/>
          </p:nvPr>
        </p:nvSpPr>
        <p:spPr>
          <a:xfrm>
            <a:off x="5987925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CIERRE</a:t>
            </a:r>
            <a:endParaRPr sz="2000" dirty="0"/>
          </a:p>
        </p:txBody>
      </p:sp>
      <p:sp>
        <p:nvSpPr>
          <p:cNvPr id="745" name="Google Shape;745;p35"/>
          <p:cNvSpPr/>
          <p:nvPr/>
        </p:nvSpPr>
        <p:spPr>
          <a:xfrm>
            <a:off x="3825335" y="1326774"/>
            <a:ext cx="1493297" cy="149794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666666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5"/>
          <p:cNvSpPr txBox="1">
            <a:spLocks noGrp="1"/>
          </p:cNvSpPr>
          <p:nvPr>
            <p:ph type="subTitle" idx="6"/>
          </p:nvPr>
        </p:nvSpPr>
        <p:spPr>
          <a:xfrm flipH="1">
            <a:off x="3502950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DESARROLLO</a:t>
            </a:r>
            <a:endParaRPr sz="2000" dirty="0"/>
          </a:p>
        </p:txBody>
      </p:sp>
      <p:sp>
        <p:nvSpPr>
          <p:cNvPr id="747" name="Google Shape;747;p35"/>
          <p:cNvSpPr txBox="1">
            <a:spLocks noGrp="1"/>
          </p:cNvSpPr>
          <p:nvPr>
            <p:ph type="title" idx="7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748" name="Google Shape;748;p35"/>
          <p:cNvGrpSpPr/>
          <p:nvPr/>
        </p:nvGrpSpPr>
        <p:grpSpPr>
          <a:xfrm rot="-557282" flipH="1">
            <a:off x="6342372" y="1385804"/>
            <a:ext cx="1429244" cy="1442669"/>
            <a:chOff x="1626000" y="605300"/>
            <a:chExt cx="4068375" cy="4132125"/>
          </a:xfrm>
        </p:grpSpPr>
        <p:sp>
          <p:nvSpPr>
            <p:cNvPr id="749" name="Google Shape;749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" name="Google Shape;751;p35"/>
          <p:cNvSpPr txBox="1">
            <a:spLocks noGrp="1"/>
          </p:cNvSpPr>
          <p:nvPr>
            <p:ph type="title"/>
          </p:nvPr>
        </p:nvSpPr>
        <p:spPr>
          <a:xfrm flipH="1">
            <a:off x="6452199" y="1840365"/>
            <a:ext cx="120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52" name="Google Shape;752;p35"/>
          <p:cNvSpPr txBox="1">
            <a:spLocks noGrp="1"/>
          </p:cNvSpPr>
          <p:nvPr>
            <p:ph type="title" idx="8"/>
          </p:nvPr>
        </p:nvSpPr>
        <p:spPr>
          <a:xfrm rot="-498617">
            <a:off x="1545286" y="1840312"/>
            <a:ext cx="1079333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2392475" y="1359658"/>
            <a:ext cx="355973" cy="427192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9" name="Google Shape;759;p35"/>
          <p:cNvSpPr/>
          <p:nvPr/>
        </p:nvSpPr>
        <p:spPr>
          <a:xfrm rot="3725222">
            <a:off x="4299518" y="1161887"/>
            <a:ext cx="544930" cy="569894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35"/>
          <p:cNvGrpSpPr/>
          <p:nvPr/>
        </p:nvGrpSpPr>
        <p:grpSpPr>
          <a:xfrm flipH="1">
            <a:off x="6726612" y="1315020"/>
            <a:ext cx="355973" cy="427192"/>
            <a:chOff x="2279900" y="1356008"/>
            <a:chExt cx="355973" cy="427192"/>
          </a:xfrm>
        </p:grpSpPr>
        <p:sp>
          <p:nvSpPr>
            <p:cNvPr id="761" name="Google Shape;761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2" name="Google Shape;762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63" name="Google Shape;763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999999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>
            <a:spLocks noGrp="1"/>
          </p:cNvSpPr>
          <p:nvPr>
            <p:ph type="ctrTitle"/>
          </p:nvPr>
        </p:nvSpPr>
        <p:spPr>
          <a:xfrm rot="162489">
            <a:off x="3541350" y="1021740"/>
            <a:ext cx="3466772" cy="1926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Inicio</a:t>
            </a:r>
            <a:endParaRPr dirty="0"/>
          </a:p>
        </p:txBody>
      </p:sp>
      <p:sp>
        <p:nvSpPr>
          <p:cNvPr id="804" name="Google Shape;804;p38"/>
          <p:cNvSpPr txBox="1">
            <a:spLocks noGrp="1"/>
          </p:cNvSpPr>
          <p:nvPr>
            <p:ph type="subTitle" idx="1"/>
          </p:nvPr>
        </p:nvSpPr>
        <p:spPr>
          <a:xfrm rot="162502">
            <a:off x="3784731" y="3328749"/>
            <a:ext cx="2825256" cy="577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5" name="Google Shape;805;p38"/>
          <p:cNvSpPr txBox="1">
            <a:spLocks noGrp="1"/>
          </p:cNvSpPr>
          <p:nvPr>
            <p:ph type="title" idx="2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895350" y="258993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Mira la siguiente imagen. ¿Cómo se llama la parte de la cara que falta en inglés?</a:t>
            </a:r>
            <a:endParaRPr dirty="0"/>
          </a:p>
        </p:txBody>
      </p:sp>
      <p:sp>
        <p:nvSpPr>
          <p:cNvPr id="772" name="Google Shape;772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85;p37">
            <a:extLst>
              <a:ext uri="{FF2B5EF4-FFF2-40B4-BE49-F238E27FC236}">
                <a16:creationId xmlns:a16="http://schemas.microsoft.com/office/drawing/2014/main" id="{70ECD920-7CA6-459A-BBDB-A0D6AE0AD6BE}"/>
              </a:ext>
            </a:extLst>
          </p:cNvPr>
          <p:cNvSpPr/>
          <p:nvPr/>
        </p:nvSpPr>
        <p:spPr>
          <a:xfrm>
            <a:off x="7418204" y="1256925"/>
            <a:ext cx="1368425" cy="137268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999999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86;p37">
            <a:extLst>
              <a:ext uri="{FF2B5EF4-FFF2-40B4-BE49-F238E27FC236}">
                <a16:creationId xmlns:a16="http://schemas.microsoft.com/office/drawing/2014/main" id="{EB03AD86-57C4-4A8F-B849-B10BDBD9E77B}"/>
              </a:ext>
            </a:extLst>
          </p:cNvPr>
          <p:cNvSpPr/>
          <p:nvPr/>
        </p:nvSpPr>
        <p:spPr>
          <a:xfrm rot="6663897">
            <a:off x="8408749" y="1217941"/>
            <a:ext cx="397549" cy="470297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788;p37">
            <a:extLst>
              <a:ext uri="{FF2B5EF4-FFF2-40B4-BE49-F238E27FC236}">
                <a16:creationId xmlns:a16="http://schemas.microsoft.com/office/drawing/2014/main" id="{7DAF2565-ADCA-4BCA-9245-380680C116AE}"/>
              </a:ext>
            </a:extLst>
          </p:cNvPr>
          <p:cNvSpPr/>
          <p:nvPr/>
        </p:nvSpPr>
        <p:spPr>
          <a:xfrm>
            <a:off x="7809104" y="1609246"/>
            <a:ext cx="464933" cy="675752"/>
          </a:xfrm>
          <a:custGeom>
            <a:avLst/>
            <a:gdLst/>
            <a:ahLst/>
            <a:cxnLst/>
            <a:rect l="l" t="t" r="r" b="b"/>
            <a:pathLst>
              <a:path w="27201" h="39535" extrusionOk="0">
                <a:moveTo>
                  <a:pt x="13351" y="317"/>
                </a:moveTo>
                <a:cubicBezTo>
                  <a:pt x="14737" y="317"/>
                  <a:pt x="16122" y="675"/>
                  <a:pt x="17488" y="1373"/>
                </a:cubicBezTo>
                <a:lnTo>
                  <a:pt x="17465" y="1373"/>
                </a:lnTo>
                <a:cubicBezTo>
                  <a:pt x="18189" y="1746"/>
                  <a:pt x="18889" y="2167"/>
                  <a:pt x="19543" y="2657"/>
                </a:cubicBezTo>
                <a:cubicBezTo>
                  <a:pt x="17745" y="1700"/>
                  <a:pt x="15807" y="1046"/>
                  <a:pt x="13799" y="742"/>
                </a:cubicBezTo>
                <a:cubicBezTo>
                  <a:pt x="13260" y="652"/>
                  <a:pt x="12712" y="611"/>
                  <a:pt x="12166" y="611"/>
                </a:cubicBezTo>
                <a:cubicBezTo>
                  <a:pt x="11860" y="611"/>
                  <a:pt x="11556" y="624"/>
                  <a:pt x="11254" y="649"/>
                </a:cubicBezTo>
                <a:lnTo>
                  <a:pt x="10974" y="672"/>
                </a:lnTo>
                <a:cubicBezTo>
                  <a:pt x="11765" y="434"/>
                  <a:pt x="12558" y="317"/>
                  <a:pt x="13351" y="317"/>
                </a:cubicBezTo>
                <a:close/>
                <a:moveTo>
                  <a:pt x="19403" y="3030"/>
                </a:moveTo>
                <a:lnTo>
                  <a:pt x="19403" y="3030"/>
                </a:lnTo>
                <a:cubicBezTo>
                  <a:pt x="20173" y="3451"/>
                  <a:pt x="20897" y="3918"/>
                  <a:pt x="21574" y="4431"/>
                </a:cubicBezTo>
                <a:cubicBezTo>
                  <a:pt x="21714" y="4548"/>
                  <a:pt x="21807" y="4665"/>
                  <a:pt x="21924" y="4805"/>
                </a:cubicBezTo>
                <a:cubicBezTo>
                  <a:pt x="21457" y="4455"/>
                  <a:pt x="20967" y="4128"/>
                  <a:pt x="20453" y="3848"/>
                </a:cubicBezTo>
                <a:cubicBezTo>
                  <a:pt x="20126" y="3567"/>
                  <a:pt x="19776" y="3287"/>
                  <a:pt x="19403" y="3030"/>
                </a:cubicBezTo>
                <a:close/>
                <a:moveTo>
                  <a:pt x="14208" y="2447"/>
                </a:moveTo>
                <a:cubicBezTo>
                  <a:pt x="14885" y="2447"/>
                  <a:pt x="15562" y="2517"/>
                  <a:pt x="16227" y="2657"/>
                </a:cubicBezTo>
                <a:cubicBezTo>
                  <a:pt x="15872" y="2626"/>
                  <a:pt x="15517" y="2611"/>
                  <a:pt x="15164" y="2611"/>
                </a:cubicBezTo>
                <a:cubicBezTo>
                  <a:pt x="12309" y="2611"/>
                  <a:pt x="9531" y="3607"/>
                  <a:pt x="7308" y="5435"/>
                </a:cubicBezTo>
                <a:cubicBezTo>
                  <a:pt x="8616" y="4034"/>
                  <a:pt x="10320" y="3054"/>
                  <a:pt x="12188" y="2657"/>
                </a:cubicBezTo>
                <a:cubicBezTo>
                  <a:pt x="12853" y="2517"/>
                  <a:pt x="13531" y="2447"/>
                  <a:pt x="14208" y="2447"/>
                </a:cubicBezTo>
                <a:close/>
                <a:moveTo>
                  <a:pt x="14963" y="2901"/>
                </a:moveTo>
                <a:cubicBezTo>
                  <a:pt x="16414" y="2901"/>
                  <a:pt x="17847" y="3178"/>
                  <a:pt x="19193" y="3731"/>
                </a:cubicBezTo>
                <a:lnTo>
                  <a:pt x="19193" y="3707"/>
                </a:lnTo>
                <a:cubicBezTo>
                  <a:pt x="19730" y="3988"/>
                  <a:pt x="20243" y="4291"/>
                  <a:pt x="20733" y="4641"/>
                </a:cubicBezTo>
                <a:cubicBezTo>
                  <a:pt x="21247" y="5155"/>
                  <a:pt x="21714" y="5739"/>
                  <a:pt x="22134" y="6322"/>
                </a:cubicBezTo>
                <a:cubicBezTo>
                  <a:pt x="20103" y="4385"/>
                  <a:pt x="17488" y="3217"/>
                  <a:pt x="14686" y="2984"/>
                </a:cubicBezTo>
                <a:cubicBezTo>
                  <a:pt x="14383" y="2960"/>
                  <a:pt x="14103" y="2960"/>
                  <a:pt x="13799" y="2960"/>
                </a:cubicBezTo>
                <a:cubicBezTo>
                  <a:pt x="14187" y="2921"/>
                  <a:pt x="14576" y="2901"/>
                  <a:pt x="14963" y="2901"/>
                </a:cubicBezTo>
                <a:close/>
                <a:moveTo>
                  <a:pt x="23839" y="6579"/>
                </a:moveTo>
                <a:lnTo>
                  <a:pt x="23839" y="6579"/>
                </a:lnTo>
                <a:cubicBezTo>
                  <a:pt x="24399" y="7233"/>
                  <a:pt x="24866" y="7934"/>
                  <a:pt x="25263" y="8704"/>
                </a:cubicBezTo>
                <a:lnTo>
                  <a:pt x="25263" y="8681"/>
                </a:lnTo>
                <a:cubicBezTo>
                  <a:pt x="25403" y="8984"/>
                  <a:pt x="25567" y="9311"/>
                  <a:pt x="25683" y="9615"/>
                </a:cubicBezTo>
                <a:cubicBezTo>
                  <a:pt x="25380" y="8984"/>
                  <a:pt x="25053" y="8354"/>
                  <a:pt x="24656" y="7770"/>
                </a:cubicBezTo>
                <a:cubicBezTo>
                  <a:pt x="24422" y="7373"/>
                  <a:pt x="24166" y="6976"/>
                  <a:pt x="23862" y="6626"/>
                </a:cubicBezTo>
                <a:lnTo>
                  <a:pt x="23839" y="6579"/>
                </a:lnTo>
                <a:close/>
                <a:moveTo>
                  <a:pt x="22485" y="6066"/>
                </a:moveTo>
                <a:cubicBezTo>
                  <a:pt x="23138" y="6719"/>
                  <a:pt x="23745" y="7443"/>
                  <a:pt x="24259" y="8237"/>
                </a:cubicBezTo>
                <a:cubicBezTo>
                  <a:pt x="24586" y="8704"/>
                  <a:pt x="24866" y="9218"/>
                  <a:pt x="25146" y="9755"/>
                </a:cubicBezTo>
                <a:cubicBezTo>
                  <a:pt x="25263" y="10152"/>
                  <a:pt x="25356" y="10549"/>
                  <a:pt x="25450" y="10969"/>
                </a:cubicBezTo>
                <a:lnTo>
                  <a:pt x="25310" y="10642"/>
                </a:lnTo>
                <a:cubicBezTo>
                  <a:pt x="24843" y="9708"/>
                  <a:pt x="24306" y="8821"/>
                  <a:pt x="23675" y="8004"/>
                </a:cubicBezTo>
                <a:cubicBezTo>
                  <a:pt x="23325" y="7326"/>
                  <a:pt x="22928" y="6673"/>
                  <a:pt x="22485" y="6066"/>
                </a:cubicBezTo>
                <a:close/>
                <a:moveTo>
                  <a:pt x="25917" y="11833"/>
                </a:moveTo>
                <a:lnTo>
                  <a:pt x="25917" y="11833"/>
                </a:lnTo>
                <a:cubicBezTo>
                  <a:pt x="26057" y="12276"/>
                  <a:pt x="26150" y="12697"/>
                  <a:pt x="26244" y="13140"/>
                </a:cubicBezTo>
                <a:cubicBezTo>
                  <a:pt x="26150" y="12860"/>
                  <a:pt x="26057" y="12603"/>
                  <a:pt x="25963" y="12323"/>
                </a:cubicBezTo>
                <a:cubicBezTo>
                  <a:pt x="25963" y="12160"/>
                  <a:pt x="25940" y="11996"/>
                  <a:pt x="25917" y="11833"/>
                </a:cubicBezTo>
                <a:close/>
                <a:moveTo>
                  <a:pt x="12116" y="988"/>
                </a:moveTo>
                <a:cubicBezTo>
                  <a:pt x="13087" y="988"/>
                  <a:pt x="14065" y="1121"/>
                  <a:pt x="15013" y="1349"/>
                </a:cubicBezTo>
                <a:cubicBezTo>
                  <a:pt x="15270" y="1396"/>
                  <a:pt x="15527" y="1466"/>
                  <a:pt x="15784" y="1559"/>
                </a:cubicBezTo>
                <a:cubicBezTo>
                  <a:pt x="16881" y="1910"/>
                  <a:pt x="17932" y="2423"/>
                  <a:pt x="18889" y="3077"/>
                </a:cubicBezTo>
                <a:cubicBezTo>
                  <a:pt x="18235" y="2797"/>
                  <a:pt x="17581" y="2540"/>
                  <a:pt x="16904" y="2307"/>
                </a:cubicBezTo>
                <a:cubicBezTo>
                  <a:pt x="15493" y="1786"/>
                  <a:pt x="13977" y="1410"/>
                  <a:pt x="12475" y="1410"/>
                </a:cubicBezTo>
                <a:cubicBezTo>
                  <a:pt x="11417" y="1410"/>
                  <a:pt x="10366" y="1596"/>
                  <a:pt x="9363" y="2050"/>
                </a:cubicBezTo>
                <a:cubicBezTo>
                  <a:pt x="5090" y="3988"/>
                  <a:pt x="2732" y="9008"/>
                  <a:pt x="2499" y="13560"/>
                </a:cubicBezTo>
                <a:cubicBezTo>
                  <a:pt x="2499" y="11576"/>
                  <a:pt x="2802" y="9591"/>
                  <a:pt x="3433" y="7700"/>
                </a:cubicBezTo>
                <a:cubicBezTo>
                  <a:pt x="4086" y="5739"/>
                  <a:pt x="5277" y="3988"/>
                  <a:pt x="6911" y="2680"/>
                </a:cubicBezTo>
                <a:cubicBezTo>
                  <a:pt x="7542" y="2260"/>
                  <a:pt x="8219" y="1886"/>
                  <a:pt x="8873" y="1559"/>
                </a:cubicBezTo>
                <a:cubicBezTo>
                  <a:pt x="9906" y="1161"/>
                  <a:pt x="11006" y="988"/>
                  <a:pt x="12116" y="988"/>
                </a:cubicBezTo>
                <a:close/>
                <a:moveTo>
                  <a:pt x="12464" y="1770"/>
                </a:moveTo>
                <a:cubicBezTo>
                  <a:pt x="13526" y="1770"/>
                  <a:pt x="14600" y="1963"/>
                  <a:pt x="15644" y="2260"/>
                </a:cubicBezTo>
                <a:cubicBezTo>
                  <a:pt x="15163" y="2192"/>
                  <a:pt x="14681" y="2159"/>
                  <a:pt x="14199" y="2159"/>
                </a:cubicBezTo>
                <a:cubicBezTo>
                  <a:pt x="13181" y="2159"/>
                  <a:pt x="12166" y="2309"/>
                  <a:pt x="11184" y="2610"/>
                </a:cubicBezTo>
                <a:cubicBezTo>
                  <a:pt x="8686" y="3404"/>
                  <a:pt x="6771" y="5202"/>
                  <a:pt x="5394" y="7373"/>
                </a:cubicBezTo>
                <a:cubicBezTo>
                  <a:pt x="3970" y="9171"/>
                  <a:pt x="3129" y="11342"/>
                  <a:pt x="2966" y="13630"/>
                </a:cubicBezTo>
                <a:cubicBezTo>
                  <a:pt x="2919" y="13794"/>
                  <a:pt x="2896" y="13981"/>
                  <a:pt x="2849" y="14167"/>
                </a:cubicBezTo>
                <a:cubicBezTo>
                  <a:pt x="2896" y="9685"/>
                  <a:pt x="4974" y="4875"/>
                  <a:pt x="8989" y="2633"/>
                </a:cubicBezTo>
                <a:cubicBezTo>
                  <a:pt x="10090" y="2015"/>
                  <a:pt x="11269" y="1770"/>
                  <a:pt x="12464" y="1770"/>
                </a:cubicBezTo>
                <a:close/>
                <a:moveTo>
                  <a:pt x="24469" y="9801"/>
                </a:moveTo>
                <a:cubicBezTo>
                  <a:pt x="24913" y="10549"/>
                  <a:pt x="25263" y="11342"/>
                  <a:pt x="25567" y="12136"/>
                </a:cubicBezTo>
                <a:cubicBezTo>
                  <a:pt x="25567" y="12183"/>
                  <a:pt x="25590" y="12206"/>
                  <a:pt x="25590" y="12253"/>
                </a:cubicBezTo>
                <a:cubicBezTo>
                  <a:pt x="25660" y="13023"/>
                  <a:pt x="25660" y="13817"/>
                  <a:pt x="25590" y="14611"/>
                </a:cubicBezTo>
                <a:cubicBezTo>
                  <a:pt x="25426" y="12977"/>
                  <a:pt x="25053" y="11366"/>
                  <a:pt x="24469" y="9825"/>
                </a:cubicBezTo>
                <a:lnTo>
                  <a:pt x="24469" y="9801"/>
                </a:lnTo>
                <a:close/>
                <a:moveTo>
                  <a:pt x="20593" y="13841"/>
                </a:moveTo>
                <a:lnTo>
                  <a:pt x="20593" y="13841"/>
                </a:lnTo>
                <a:cubicBezTo>
                  <a:pt x="20967" y="14308"/>
                  <a:pt x="20570" y="14961"/>
                  <a:pt x="20103" y="15218"/>
                </a:cubicBezTo>
                <a:cubicBezTo>
                  <a:pt x="20056" y="15241"/>
                  <a:pt x="20033" y="15265"/>
                  <a:pt x="19986" y="15288"/>
                </a:cubicBezTo>
                <a:cubicBezTo>
                  <a:pt x="20243" y="14845"/>
                  <a:pt x="20453" y="14354"/>
                  <a:pt x="20593" y="13864"/>
                </a:cubicBezTo>
                <a:lnTo>
                  <a:pt x="20593" y="13841"/>
                </a:lnTo>
                <a:close/>
                <a:moveTo>
                  <a:pt x="3736" y="11903"/>
                </a:moveTo>
                <a:cubicBezTo>
                  <a:pt x="3446" y="13421"/>
                  <a:pt x="3326" y="14981"/>
                  <a:pt x="3439" y="16523"/>
                </a:cubicBezTo>
                <a:lnTo>
                  <a:pt x="3439" y="16523"/>
                </a:lnTo>
                <a:cubicBezTo>
                  <a:pt x="3346" y="16006"/>
                  <a:pt x="3287" y="15474"/>
                  <a:pt x="3246" y="14961"/>
                </a:cubicBezTo>
                <a:cubicBezTo>
                  <a:pt x="3246" y="14611"/>
                  <a:pt x="3246" y="14238"/>
                  <a:pt x="3246" y="13887"/>
                </a:cubicBezTo>
                <a:cubicBezTo>
                  <a:pt x="3386" y="13234"/>
                  <a:pt x="3549" y="12556"/>
                  <a:pt x="3736" y="11903"/>
                </a:cubicBezTo>
                <a:close/>
                <a:moveTo>
                  <a:pt x="14476" y="16199"/>
                </a:moveTo>
                <a:lnTo>
                  <a:pt x="14476" y="16199"/>
                </a:lnTo>
                <a:cubicBezTo>
                  <a:pt x="14289" y="16292"/>
                  <a:pt x="14103" y="16339"/>
                  <a:pt x="13939" y="16409"/>
                </a:cubicBezTo>
                <a:cubicBezTo>
                  <a:pt x="13169" y="16689"/>
                  <a:pt x="12025" y="17086"/>
                  <a:pt x="11137" y="17646"/>
                </a:cubicBezTo>
                <a:lnTo>
                  <a:pt x="11067" y="17576"/>
                </a:lnTo>
                <a:cubicBezTo>
                  <a:pt x="11955" y="16806"/>
                  <a:pt x="13192" y="16409"/>
                  <a:pt x="14476" y="16199"/>
                </a:cubicBezTo>
                <a:close/>
                <a:moveTo>
                  <a:pt x="17942" y="15992"/>
                </a:moveTo>
                <a:cubicBezTo>
                  <a:pt x="18164" y="15992"/>
                  <a:pt x="18386" y="15999"/>
                  <a:pt x="18609" y="16012"/>
                </a:cubicBezTo>
                <a:lnTo>
                  <a:pt x="18749" y="16012"/>
                </a:lnTo>
                <a:cubicBezTo>
                  <a:pt x="18726" y="16152"/>
                  <a:pt x="18655" y="16292"/>
                  <a:pt x="18609" y="16432"/>
                </a:cubicBezTo>
                <a:lnTo>
                  <a:pt x="18632" y="16432"/>
                </a:lnTo>
                <a:cubicBezTo>
                  <a:pt x="17607" y="17357"/>
                  <a:pt x="16306" y="17849"/>
                  <a:pt x="14950" y="17849"/>
                </a:cubicBezTo>
                <a:cubicBezTo>
                  <a:pt x="14731" y="17849"/>
                  <a:pt x="14511" y="17836"/>
                  <a:pt x="14289" y="17810"/>
                </a:cubicBezTo>
                <a:cubicBezTo>
                  <a:pt x="13612" y="17716"/>
                  <a:pt x="12865" y="17483"/>
                  <a:pt x="12141" y="17483"/>
                </a:cubicBezTo>
                <a:cubicBezTo>
                  <a:pt x="12842" y="17156"/>
                  <a:pt x="13542" y="16923"/>
                  <a:pt x="14033" y="16736"/>
                </a:cubicBezTo>
                <a:cubicBezTo>
                  <a:pt x="15274" y="16235"/>
                  <a:pt x="16602" y="15992"/>
                  <a:pt x="17942" y="15992"/>
                </a:cubicBezTo>
                <a:close/>
                <a:moveTo>
                  <a:pt x="7402" y="1910"/>
                </a:moveTo>
                <a:lnTo>
                  <a:pt x="7402" y="1910"/>
                </a:lnTo>
                <a:cubicBezTo>
                  <a:pt x="7238" y="2003"/>
                  <a:pt x="7075" y="2096"/>
                  <a:pt x="6935" y="2213"/>
                </a:cubicBezTo>
                <a:cubicBezTo>
                  <a:pt x="6608" y="2447"/>
                  <a:pt x="6281" y="2704"/>
                  <a:pt x="6001" y="2984"/>
                </a:cubicBezTo>
                <a:cubicBezTo>
                  <a:pt x="5114" y="3544"/>
                  <a:pt x="4320" y="4268"/>
                  <a:pt x="3643" y="5085"/>
                </a:cubicBezTo>
                <a:cubicBezTo>
                  <a:pt x="2008" y="7140"/>
                  <a:pt x="1822" y="10082"/>
                  <a:pt x="1728" y="12603"/>
                </a:cubicBezTo>
                <a:cubicBezTo>
                  <a:pt x="1635" y="15475"/>
                  <a:pt x="1938" y="18347"/>
                  <a:pt x="2662" y="21125"/>
                </a:cubicBezTo>
                <a:cubicBezTo>
                  <a:pt x="2522" y="20775"/>
                  <a:pt x="2382" y="20401"/>
                  <a:pt x="2242" y="20028"/>
                </a:cubicBezTo>
                <a:cubicBezTo>
                  <a:pt x="818" y="15732"/>
                  <a:pt x="537" y="10502"/>
                  <a:pt x="2639" y="6369"/>
                </a:cubicBezTo>
                <a:cubicBezTo>
                  <a:pt x="3643" y="4385"/>
                  <a:pt x="5324" y="2797"/>
                  <a:pt x="7402" y="1910"/>
                </a:cubicBezTo>
                <a:close/>
                <a:moveTo>
                  <a:pt x="26010" y="13514"/>
                </a:moveTo>
                <a:cubicBezTo>
                  <a:pt x="26197" y="14144"/>
                  <a:pt x="26360" y="14798"/>
                  <a:pt x="26477" y="15452"/>
                </a:cubicBezTo>
                <a:lnTo>
                  <a:pt x="26477" y="15755"/>
                </a:lnTo>
                <a:cubicBezTo>
                  <a:pt x="26314" y="17646"/>
                  <a:pt x="25870" y="19514"/>
                  <a:pt x="25170" y="21265"/>
                </a:cubicBezTo>
                <a:cubicBezTo>
                  <a:pt x="25333" y="20542"/>
                  <a:pt x="25473" y="19794"/>
                  <a:pt x="25567" y="19024"/>
                </a:cubicBezTo>
                <a:cubicBezTo>
                  <a:pt x="25660" y="18300"/>
                  <a:pt x="25707" y="17553"/>
                  <a:pt x="25707" y="16829"/>
                </a:cubicBezTo>
                <a:cubicBezTo>
                  <a:pt x="25893" y="15732"/>
                  <a:pt x="26010" y="14634"/>
                  <a:pt x="26010" y="13514"/>
                </a:cubicBezTo>
                <a:close/>
                <a:moveTo>
                  <a:pt x="3059" y="18744"/>
                </a:moveTo>
                <a:cubicBezTo>
                  <a:pt x="3386" y="20215"/>
                  <a:pt x="3876" y="21662"/>
                  <a:pt x="4483" y="23063"/>
                </a:cubicBezTo>
                <a:lnTo>
                  <a:pt x="4530" y="23203"/>
                </a:lnTo>
                <a:cubicBezTo>
                  <a:pt x="4296" y="22783"/>
                  <a:pt x="4063" y="22363"/>
                  <a:pt x="3876" y="21919"/>
                </a:cubicBezTo>
                <a:cubicBezTo>
                  <a:pt x="3549" y="20892"/>
                  <a:pt x="3269" y="19818"/>
                  <a:pt x="3059" y="18744"/>
                </a:cubicBezTo>
                <a:close/>
                <a:moveTo>
                  <a:pt x="26150" y="20145"/>
                </a:moveTo>
                <a:lnTo>
                  <a:pt x="26150" y="20145"/>
                </a:lnTo>
                <a:cubicBezTo>
                  <a:pt x="25893" y="21102"/>
                  <a:pt x="25567" y="22036"/>
                  <a:pt x="25146" y="22923"/>
                </a:cubicBezTo>
                <a:cubicBezTo>
                  <a:pt x="24983" y="23180"/>
                  <a:pt x="24819" y="23437"/>
                  <a:pt x="24633" y="23694"/>
                </a:cubicBezTo>
                <a:cubicBezTo>
                  <a:pt x="24446" y="23927"/>
                  <a:pt x="24282" y="24137"/>
                  <a:pt x="24096" y="24371"/>
                </a:cubicBezTo>
                <a:cubicBezTo>
                  <a:pt x="24096" y="24324"/>
                  <a:pt x="24119" y="24277"/>
                  <a:pt x="24142" y="24231"/>
                </a:cubicBezTo>
                <a:cubicBezTo>
                  <a:pt x="24983" y="23040"/>
                  <a:pt x="25637" y="21709"/>
                  <a:pt x="26104" y="20308"/>
                </a:cubicBezTo>
                <a:cubicBezTo>
                  <a:pt x="26104" y="20261"/>
                  <a:pt x="26127" y="20215"/>
                  <a:pt x="26150" y="20145"/>
                </a:cubicBezTo>
                <a:close/>
                <a:moveTo>
                  <a:pt x="4833" y="4291"/>
                </a:moveTo>
                <a:lnTo>
                  <a:pt x="4833" y="4291"/>
                </a:lnTo>
                <a:cubicBezTo>
                  <a:pt x="4063" y="5295"/>
                  <a:pt x="3479" y="6416"/>
                  <a:pt x="3082" y="7607"/>
                </a:cubicBezTo>
                <a:cubicBezTo>
                  <a:pt x="1775" y="11366"/>
                  <a:pt x="1915" y="15755"/>
                  <a:pt x="2849" y="19771"/>
                </a:cubicBezTo>
                <a:cubicBezTo>
                  <a:pt x="2942" y="20238"/>
                  <a:pt x="3059" y="20705"/>
                  <a:pt x="3222" y="21172"/>
                </a:cubicBezTo>
                <a:cubicBezTo>
                  <a:pt x="3526" y="22199"/>
                  <a:pt x="3876" y="23203"/>
                  <a:pt x="4296" y="24184"/>
                </a:cubicBezTo>
                <a:cubicBezTo>
                  <a:pt x="4437" y="24511"/>
                  <a:pt x="4577" y="24814"/>
                  <a:pt x="4740" y="25141"/>
                </a:cubicBezTo>
                <a:cubicBezTo>
                  <a:pt x="4390" y="24581"/>
                  <a:pt x="4016" y="23997"/>
                  <a:pt x="3713" y="23390"/>
                </a:cubicBezTo>
                <a:cubicBezTo>
                  <a:pt x="3386" y="22526"/>
                  <a:pt x="3152" y="21592"/>
                  <a:pt x="2919" y="20705"/>
                </a:cubicBezTo>
                <a:cubicBezTo>
                  <a:pt x="2288" y="18113"/>
                  <a:pt x="2008" y="15452"/>
                  <a:pt x="2078" y="12790"/>
                </a:cubicBezTo>
                <a:cubicBezTo>
                  <a:pt x="2148" y="10385"/>
                  <a:pt x="2312" y="7537"/>
                  <a:pt x="3759" y="5505"/>
                </a:cubicBezTo>
                <a:cubicBezTo>
                  <a:pt x="4063" y="5062"/>
                  <a:pt x="4437" y="4665"/>
                  <a:pt x="4833" y="4291"/>
                </a:cubicBezTo>
                <a:close/>
                <a:moveTo>
                  <a:pt x="25193" y="19211"/>
                </a:moveTo>
                <a:cubicBezTo>
                  <a:pt x="24983" y="20798"/>
                  <a:pt x="24563" y="22339"/>
                  <a:pt x="23932" y="23810"/>
                </a:cubicBezTo>
                <a:cubicBezTo>
                  <a:pt x="23699" y="24207"/>
                  <a:pt x="23465" y="24581"/>
                  <a:pt x="23208" y="24954"/>
                </a:cubicBezTo>
                <a:lnTo>
                  <a:pt x="23045" y="25141"/>
                </a:lnTo>
                <a:cubicBezTo>
                  <a:pt x="23862" y="23647"/>
                  <a:pt x="24376" y="21989"/>
                  <a:pt x="24866" y="20378"/>
                </a:cubicBezTo>
                <a:cubicBezTo>
                  <a:pt x="24983" y="19981"/>
                  <a:pt x="25076" y="19584"/>
                  <a:pt x="25193" y="19211"/>
                </a:cubicBezTo>
                <a:close/>
                <a:moveTo>
                  <a:pt x="18842" y="16666"/>
                </a:moveTo>
                <a:cubicBezTo>
                  <a:pt x="18842" y="16759"/>
                  <a:pt x="18842" y="16876"/>
                  <a:pt x="18819" y="16969"/>
                </a:cubicBezTo>
                <a:lnTo>
                  <a:pt x="18819" y="16946"/>
                </a:lnTo>
                <a:cubicBezTo>
                  <a:pt x="18189" y="19771"/>
                  <a:pt x="17885" y="22666"/>
                  <a:pt x="17955" y="25561"/>
                </a:cubicBezTo>
                <a:cubicBezTo>
                  <a:pt x="17722" y="23600"/>
                  <a:pt x="17768" y="21616"/>
                  <a:pt x="18095" y="19678"/>
                </a:cubicBezTo>
                <a:cubicBezTo>
                  <a:pt x="18282" y="18674"/>
                  <a:pt x="18539" y="17646"/>
                  <a:pt x="18842" y="16666"/>
                </a:cubicBezTo>
                <a:close/>
                <a:moveTo>
                  <a:pt x="2989" y="15568"/>
                </a:moveTo>
                <a:cubicBezTo>
                  <a:pt x="3106" y="16642"/>
                  <a:pt x="3339" y="17693"/>
                  <a:pt x="3713" y="18697"/>
                </a:cubicBezTo>
                <a:cubicBezTo>
                  <a:pt x="4156" y="21242"/>
                  <a:pt x="5160" y="23647"/>
                  <a:pt x="6655" y="25748"/>
                </a:cubicBezTo>
                <a:cubicBezTo>
                  <a:pt x="6468" y="25561"/>
                  <a:pt x="6258" y="25375"/>
                  <a:pt x="6048" y="25165"/>
                </a:cubicBezTo>
                <a:lnTo>
                  <a:pt x="6048" y="25165"/>
                </a:lnTo>
                <a:lnTo>
                  <a:pt x="5884" y="25001"/>
                </a:lnTo>
                <a:cubicBezTo>
                  <a:pt x="5534" y="24417"/>
                  <a:pt x="5207" y="23834"/>
                  <a:pt x="4927" y="23203"/>
                </a:cubicBezTo>
                <a:cubicBezTo>
                  <a:pt x="3900" y="20938"/>
                  <a:pt x="3222" y="18534"/>
                  <a:pt x="2966" y="16082"/>
                </a:cubicBezTo>
                <a:cubicBezTo>
                  <a:pt x="2966" y="15919"/>
                  <a:pt x="2989" y="15755"/>
                  <a:pt x="2989" y="15568"/>
                </a:cubicBezTo>
                <a:close/>
                <a:moveTo>
                  <a:pt x="22294" y="26639"/>
                </a:moveTo>
                <a:lnTo>
                  <a:pt x="22294" y="26639"/>
                </a:lnTo>
                <a:cubicBezTo>
                  <a:pt x="22217" y="26748"/>
                  <a:pt x="22141" y="26848"/>
                  <a:pt x="22064" y="26962"/>
                </a:cubicBezTo>
                <a:cubicBezTo>
                  <a:pt x="21971" y="27079"/>
                  <a:pt x="21761" y="27196"/>
                  <a:pt x="21621" y="27289"/>
                </a:cubicBezTo>
                <a:cubicBezTo>
                  <a:pt x="21851" y="27080"/>
                  <a:pt x="22081" y="26852"/>
                  <a:pt x="22294" y="26639"/>
                </a:cubicBezTo>
                <a:close/>
                <a:moveTo>
                  <a:pt x="26781" y="19538"/>
                </a:moveTo>
                <a:cubicBezTo>
                  <a:pt x="26687" y="21779"/>
                  <a:pt x="26057" y="23950"/>
                  <a:pt x="24563" y="25561"/>
                </a:cubicBezTo>
                <a:lnTo>
                  <a:pt x="24539" y="25585"/>
                </a:lnTo>
                <a:cubicBezTo>
                  <a:pt x="23792" y="26355"/>
                  <a:pt x="22952" y="27032"/>
                  <a:pt x="21994" y="27569"/>
                </a:cubicBezTo>
                <a:cubicBezTo>
                  <a:pt x="22111" y="27453"/>
                  <a:pt x="22228" y="27336"/>
                  <a:pt x="22321" y="27196"/>
                </a:cubicBezTo>
                <a:cubicBezTo>
                  <a:pt x="23675" y="26028"/>
                  <a:pt x="24773" y="24581"/>
                  <a:pt x="25520" y="22946"/>
                </a:cubicBezTo>
                <a:cubicBezTo>
                  <a:pt x="26127" y="21896"/>
                  <a:pt x="26547" y="20728"/>
                  <a:pt x="26781" y="19538"/>
                </a:cubicBezTo>
                <a:close/>
                <a:moveTo>
                  <a:pt x="18842" y="23904"/>
                </a:moveTo>
                <a:cubicBezTo>
                  <a:pt x="18982" y="25188"/>
                  <a:pt x="19193" y="26425"/>
                  <a:pt x="19473" y="27663"/>
                </a:cubicBezTo>
                <a:lnTo>
                  <a:pt x="19449" y="27686"/>
                </a:lnTo>
                <a:cubicBezTo>
                  <a:pt x="19076" y="27289"/>
                  <a:pt x="18982" y="26262"/>
                  <a:pt x="18936" y="25795"/>
                </a:cubicBezTo>
                <a:cubicBezTo>
                  <a:pt x="18866" y="25211"/>
                  <a:pt x="18842" y="24627"/>
                  <a:pt x="18842" y="24044"/>
                </a:cubicBezTo>
                <a:lnTo>
                  <a:pt x="18842" y="23904"/>
                </a:lnTo>
                <a:close/>
                <a:moveTo>
                  <a:pt x="18655" y="19678"/>
                </a:moveTo>
                <a:lnTo>
                  <a:pt x="18655" y="19818"/>
                </a:lnTo>
                <a:cubicBezTo>
                  <a:pt x="18609" y="20261"/>
                  <a:pt x="18585" y="20705"/>
                  <a:pt x="18562" y="21149"/>
                </a:cubicBezTo>
                <a:cubicBezTo>
                  <a:pt x="18492" y="22596"/>
                  <a:pt x="18492" y="24044"/>
                  <a:pt x="18609" y="25515"/>
                </a:cubicBezTo>
                <a:lnTo>
                  <a:pt x="18609" y="25491"/>
                </a:lnTo>
                <a:cubicBezTo>
                  <a:pt x="18655" y="26168"/>
                  <a:pt x="18702" y="27219"/>
                  <a:pt x="19193" y="27779"/>
                </a:cubicBezTo>
                <a:lnTo>
                  <a:pt x="18819" y="27920"/>
                </a:lnTo>
                <a:lnTo>
                  <a:pt x="18469" y="28036"/>
                </a:lnTo>
                <a:cubicBezTo>
                  <a:pt x="18142" y="25258"/>
                  <a:pt x="18212" y="22456"/>
                  <a:pt x="18655" y="19678"/>
                </a:cubicBezTo>
                <a:close/>
                <a:moveTo>
                  <a:pt x="19403" y="28083"/>
                </a:moveTo>
                <a:lnTo>
                  <a:pt x="19426" y="28106"/>
                </a:lnTo>
                <a:lnTo>
                  <a:pt x="19146" y="28246"/>
                </a:lnTo>
                <a:lnTo>
                  <a:pt x="19099" y="28223"/>
                </a:lnTo>
                <a:cubicBezTo>
                  <a:pt x="19099" y="28223"/>
                  <a:pt x="19076" y="28200"/>
                  <a:pt x="19076" y="28200"/>
                </a:cubicBezTo>
                <a:lnTo>
                  <a:pt x="19403" y="28083"/>
                </a:lnTo>
                <a:close/>
                <a:moveTo>
                  <a:pt x="7098" y="26565"/>
                </a:moveTo>
                <a:cubicBezTo>
                  <a:pt x="7308" y="26752"/>
                  <a:pt x="7542" y="26916"/>
                  <a:pt x="7799" y="27056"/>
                </a:cubicBezTo>
                <a:cubicBezTo>
                  <a:pt x="8244" y="27524"/>
                  <a:pt x="8754" y="27949"/>
                  <a:pt x="9307" y="28332"/>
                </a:cubicBezTo>
                <a:lnTo>
                  <a:pt x="9307" y="28332"/>
                </a:lnTo>
                <a:cubicBezTo>
                  <a:pt x="9240" y="28290"/>
                  <a:pt x="9173" y="28257"/>
                  <a:pt x="9106" y="28223"/>
                </a:cubicBezTo>
                <a:cubicBezTo>
                  <a:pt x="8336" y="27756"/>
                  <a:pt x="7659" y="27196"/>
                  <a:pt x="7075" y="26565"/>
                </a:cubicBezTo>
                <a:close/>
                <a:moveTo>
                  <a:pt x="4974" y="26168"/>
                </a:moveTo>
                <a:lnTo>
                  <a:pt x="4974" y="26168"/>
                </a:lnTo>
                <a:cubicBezTo>
                  <a:pt x="5557" y="26986"/>
                  <a:pt x="6211" y="27756"/>
                  <a:pt x="6911" y="28457"/>
                </a:cubicBezTo>
                <a:cubicBezTo>
                  <a:pt x="6421" y="28060"/>
                  <a:pt x="5954" y="27593"/>
                  <a:pt x="5581" y="27079"/>
                </a:cubicBezTo>
                <a:cubicBezTo>
                  <a:pt x="5370" y="26776"/>
                  <a:pt x="5160" y="26472"/>
                  <a:pt x="4974" y="26168"/>
                </a:cubicBezTo>
                <a:close/>
                <a:moveTo>
                  <a:pt x="18936" y="28246"/>
                </a:moveTo>
                <a:lnTo>
                  <a:pt x="18936" y="28246"/>
                </a:lnTo>
                <a:cubicBezTo>
                  <a:pt x="18915" y="28287"/>
                  <a:pt x="18913" y="28310"/>
                  <a:pt x="18928" y="28346"/>
                </a:cubicBezTo>
                <a:lnTo>
                  <a:pt x="18928" y="28346"/>
                </a:lnTo>
                <a:cubicBezTo>
                  <a:pt x="18836" y="28413"/>
                  <a:pt x="18722" y="28458"/>
                  <a:pt x="18609" y="28503"/>
                </a:cubicBezTo>
                <a:lnTo>
                  <a:pt x="18539" y="28527"/>
                </a:lnTo>
                <a:cubicBezTo>
                  <a:pt x="18539" y="28480"/>
                  <a:pt x="18539" y="28433"/>
                  <a:pt x="18515" y="28387"/>
                </a:cubicBezTo>
                <a:cubicBezTo>
                  <a:pt x="18655" y="28340"/>
                  <a:pt x="18796" y="28293"/>
                  <a:pt x="18936" y="28246"/>
                </a:cubicBezTo>
                <a:close/>
                <a:moveTo>
                  <a:pt x="4647" y="24020"/>
                </a:moveTo>
                <a:lnTo>
                  <a:pt x="4647" y="24020"/>
                </a:lnTo>
                <a:cubicBezTo>
                  <a:pt x="4950" y="24417"/>
                  <a:pt x="5254" y="24814"/>
                  <a:pt x="5604" y="25188"/>
                </a:cubicBezTo>
                <a:cubicBezTo>
                  <a:pt x="6351" y="26425"/>
                  <a:pt x="7378" y="27499"/>
                  <a:pt x="8592" y="28316"/>
                </a:cubicBezTo>
                <a:cubicBezTo>
                  <a:pt x="8709" y="28410"/>
                  <a:pt x="8826" y="28480"/>
                  <a:pt x="8966" y="28550"/>
                </a:cubicBezTo>
                <a:lnTo>
                  <a:pt x="8943" y="28550"/>
                </a:lnTo>
                <a:cubicBezTo>
                  <a:pt x="6771" y="27779"/>
                  <a:pt x="5511" y="26005"/>
                  <a:pt x="4647" y="24020"/>
                </a:cubicBezTo>
                <a:close/>
                <a:moveTo>
                  <a:pt x="14756" y="26589"/>
                </a:moveTo>
                <a:cubicBezTo>
                  <a:pt x="14780" y="26869"/>
                  <a:pt x="14826" y="27149"/>
                  <a:pt x="14826" y="27429"/>
                </a:cubicBezTo>
                <a:cubicBezTo>
                  <a:pt x="14826" y="27560"/>
                  <a:pt x="14704" y="28306"/>
                  <a:pt x="14707" y="28611"/>
                </a:cubicBezTo>
                <a:lnTo>
                  <a:pt x="14707" y="28611"/>
                </a:lnTo>
                <a:cubicBezTo>
                  <a:pt x="14695" y="28377"/>
                  <a:pt x="14780" y="27821"/>
                  <a:pt x="14780" y="27709"/>
                </a:cubicBezTo>
                <a:cubicBezTo>
                  <a:pt x="14780" y="27336"/>
                  <a:pt x="14780" y="26962"/>
                  <a:pt x="14756" y="26589"/>
                </a:cubicBezTo>
                <a:close/>
                <a:moveTo>
                  <a:pt x="14053" y="3277"/>
                </a:moveTo>
                <a:cubicBezTo>
                  <a:pt x="14712" y="3277"/>
                  <a:pt x="15384" y="3341"/>
                  <a:pt x="16064" y="3474"/>
                </a:cubicBezTo>
                <a:cubicBezTo>
                  <a:pt x="18819" y="4034"/>
                  <a:pt x="21294" y="5552"/>
                  <a:pt x="23068" y="7747"/>
                </a:cubicBezTo>
                <a:cubicBezTo>
                  <a:pt x="24563" y="10502"/>
                  <a:pt x="25356" y="13584"/>
                  <a:pt x="25356" y="16736"/>
                </a:cubicBezTo>
                <a:cubicBezTo>
                  <a:pt x="25146" y="17927"/>
                  <a:pt x="24866" y="19117"/>
                  <a:pt x="24516" y="20261"/>
                </a:cubicBezTo>
                <a:cubicBezTo>
                  <a:pt x="23909" y="22316"/>
                  <a:pt x="23232" y="24464"/>
                  <a:pt x="21924" y="26192"/>
                </a:cubicBezTo>
                <a:cubicBezTo>
                  <a:pt x="21854" y="26309"/>
                  <a:pt x="21784" y="26402"/>
                  <a:pt x="21691" y="26495"/>
                </a:cubicBezTo>
                <a:cubicBezTo>
                  <a:pt x="21060" y="26916"/>
                  <a:pt x="20360" y="27289"/>
                  <a:pt x="19659" y="27593"/>
                </a:cubicBezTo>
                <a:lnTo>
                  <a:pt x="19636" y="27616"/>
                </a:lnTo>
                <a:cubicBezTo>
                  <a:pt x="19122" y="25118"/>
                  <a:pt x="18866" y="22573"/>
                  <a:pt x="18912" y="20028"/>
                </a:cubicBezTo>
                <a:cubicBezTo>
                  <a:pt x="19006" y="18697"/>
                  <a:pt x="19193" y="17390"/>
                  <a:pt x="19426" y="16082"/>
                </a:cubicBezTo>
                <a:lnTo>
                  <a:pt x="19449" y="16059"/>
                </a:lnTo>
                <a:cubicBezTo>
                  <a:pt x="20150" y="16035"/>
                  <a:pt x="20827" y="15872"/>
                  <a:pt x="21317" y="15288"/>
                </a:cubicBezTo>
                <a:cubicBezTo>
                  <a:pt x="21807" y="14704"/>
                  <a:pt x="21948" y="14027"/>
                  <a:pt x="21504" y="13420"/>
                </a:cubicBezTo>
                <a:cubicBezTo>
                  <a:pt x="21468" y="13370"/>
                  <a:pt x="21416" y="13348"/>
                  <a:pt x="21365" y="13348"/>
                </a:cubicBezTo>
                <a:cubicBezTo>
                  <a:pt x="21252" y="13348"/>
                  <a:pt x="21143" y="13455"/>
                  <a:pt x="21224" y="13584"/>
                </a:cubicBezTo>
                <a:cubicBezTo>
                  <a:pt x="21714" y="14448"/>
                  <a:pt x="21084" y="15171"/>
                  <a:pt x="20313" y="15498"/>
                </a:cubicBezTo>
                <a:cubicBezTo>
                  <a:pt x="20477" y="15405"/>
                  <a:pt x="20640" y="15265"/>
                  <a:pt x="20757" y="15125"/>
                </a:cubicBezTo>
                <a:cubicBezTo>
                  <a:pt x="21224" y="14611"/>
                  <a:pt x="21130" y="13817"/>
                  <a:pt x="20570" y="13420"/>
                </a:cubicBezTo>
                <a:cubicBezTo>
                  <a:pt x="20545" y="13408"/>
                  <a:pt x="20518" y="13402"/>
                  <a:pt x="20492" y="13402"/>
                </a:cubicBezTo>
                <a:cubicBezTo>
                  <a:pt x="20421" y="13402"/>
                  <a:pt x="20354" y="13445"/>
                  <a:pt x="20337" y="13514"/>
                </a:cubicBezTo>
                <a:cubicBezTo>
                  <a:pt x="20196" y="14167"/>
                  <a:pt x="19940" y="14775"/>
                  <a:pt x="19566" y="15312"/>
                </a:cubicBezTo>
                <a:cubicBezTo>
                  <a:pt x="19776" y="14401"/>
                  <a:pt x="19986" y="13490"/>
                  <a:pt x="20243" y="12580"/>
                </a:cubicBezTo>
                <a:cubicBezTo>
                  <a:pt x="20262" y="12488"/>
                  <a:pt x="20193" y="12395"/>
                  <a:pt x="20105" y="12395"/>
                </a:cubicBezTo>
                <a:cubicBezTo>
                  <a:pt x="20082" y="12395"/>
                  <a:pt x="20057" y="12402"/>
                  <a:pt x="20033" y="12416"/>
                </a:cubicBezTo>
                <a:cubicBezTo>
                  <a:pt x="20080" y="12113"/>
                  <a:pt x="20150" y="11833"/>
                  <a:pt x="20196" y="11529"/>
                </a:cubicBezTo>
                <a:cubicBezTo>
                  <a:pt x="20210" y="11419"/>
                  <a:pt x="20126" y="11349"/>
                  <a:pt x="20041" y="11349"/>
                </a:cubicBezTo>
                <a:cubicBezTo>
                  <a:pt x="19982" y="11349"/>
                  <a:pt x="19922" y="11383"/>
                  <a:pt x="19893" y="11459"/>
                </a:cubicBezTo>
                <a:cubicBezTo>
                  <a:pt x="19589" y="12510"/>
                  <a:pt x="19333" y="13560"/>
                  <a:pt x="19146" y="14634"/>
                </a:cubicBezTo>
                <a:cubicBezTo>
                  <a:pt x="19052" y="14915"/>
                  <a:pt x="18959" y="15218"/>
                  <a:pt x="18889" y="15498"/>
                </a:cubicBezTo>
                <a:lnTo>
                  <a:pt x="18702" y="15522"/>
                </a:lnTo>
                <a:cubicBezTo>
                  <a:pt x="18422" y="15568"/>
                  <a:pt x="18142" y="15568"/>
                  <a:pt x="17862" y="15592"/>
                </a:cubicBezTo>
                <a:lnTo>
                  <a:pt x="17792" y="15592"/>
                </a:lnTo>
                <a:cubicBezTo>
                  <a:pt x="17395" y="15592"/>
                  <a:pt x="16998" y="15615"/>
                  <a:pt x="16601" y="15662"/>
                </a:cubicBezTo>
                <a:cubicBezTo>
                  <a:pt x="15363" y="15732"/>
                  <a:pt x="14103" y="15802"/>
                  <a:pt x="12935" y="16222"/>
                </a:cubicBezTo>
                <a:cubicBezTo>
                  <a:pt x="12188" y="16479"/>
                  <a:pt x="11511" y="16899"/>
                  <a:pt x="10927" y="17413"/>
                </a:cubicBezTo>
                <a:cubicBezTo>
                  <a:pt x="10460" y="16829"/>
                  <a:pt x="9947" y="16316"/>
                  <a:pt x="9386" y="15872"/>
                </a:cubicBezTo>
                <a:lnTo>
                  <a:pt x="9340" y="15825"/>
                </a:lnTo>
                <a:lnTo>
                  <a:pt x="9293" y="15825"/>
                </a:lnTo>
                <a:cubicBezTo>
                  <a:pt x="9129" y="15685"/>
                  <a:pt x="8943" y="15545"/>
                  <a:pt x="8756" y="15428"/>
                </a:cubicBezTo>
                <a:cubicBezTo>
                  <a:pt x="8729" y="15411"/>
                  <a:pt x="8704" y="15403"/>
                  <a:pt x="8680" y="15403"/>
                </a:cubicBezTo>
                <a:cubicBezTo>
                  <a:pt x="8579" y="15403"/>
                  <a:pt x="8517" y="15544"/>
                  <a:pt x="8592" y="15638"/>
                </a:cubicBezTo>
                <a:cubicBezTo>
                  <a:pt x="9200" y="16339"/>
                  <a:pt x="9853" y="17086"/>
                  <a:pt x="10507" y="17880"/>
                </a:cubicBezTo>
                <a:cubicBezTo>
                  <a:pt x="10017" y="18440"/>
                  <a:pt x="9713" y="19141"/>
                  <a:pt x="9620" y="19888"/>
                </a:cubicBezTo>
                <a:cubicBezTo>
                  <a:pt x="9620" y="19940"/>
                  <a:pt x="9672" y="19967"/>
                  <a:pt x="9718" y="19967"/>
                </a:cubicBezTo>
                <a:cubicBezTo>
                  <a:pt x="9734" y="19967"/>
                  <a:pt x="9748" y="19964"/>
                  <a:pt x="9760" y="19958"/>
                </a:cubicBezTo>
                <a:cubicBezTo>
                  <a:pt x="9760" y="20005"/>
                  <a:pt x="9760" y="20075"/>
                  <a:pt x="9783" y="20121"/>
                </a:cubicBezTo>
                <a:cubicBezTo>
                  <a:pt x="9807" y="20203"/>
                  <a:pt x="9877" y="20244"/>
                  <a:pt x="9947" y="20244"/>
                </a:cubicBezTo>
                <a:cubicBezTo>
                  <a:pt x="10017" y="20244"/>
                  <a:pt x="10087" y="20203"/>
                  <a:pt x="10110" y="20121"/>
                </a:cubicBezTo>
                <a:cubicBezTo>
                  <a:pt x="10227" y="19491"/>
                  <a:pt x="10390" y="18767"/>
                  <a:pt x="10834" y="18300"/>
                </a:cubicBezTo>
                <a:cubicBezTo>
                  <a:pt x="11114" y="18650"/>
                  <a:pt x="11394" y="19024"/>
                  <a:pt x="11651" y="19374"/>
                </a:cubicBezTo>
                <a:cubicBezTo>
                  <a:pt x="12772" y="21242"/>
                  <a:pt x="13589" y="23273"/>
                  <a:pt x="14056" y="25398"/>
                </a:cubicBezTo>
                <a:cubicBezTo>
                  <a:pt x="14196" y="26028"/>
                  <a:pt x="14313" y="26682"/>
                  <a:pt x="14383" y="27313"/>
                </a:cubicBezTo>
                <a:cubicBezTo>
                  <a:pt x="14313" y="27779"/>
                  <a:pt x="14219" y="28223"/>
                  <a:pt x="14079" y="28643"/>
                </a:cubicBezTo>
                <a:cubicBezTo>
                  <a:pt x="11955" y="28597"/>
                  <a:pt x="9853" y="27943"/>
                  <a:pt x="8055" y="26799"/>
                </a:cubicBezTo>
                <a:cubicBezTo>
                  <a:pt x="7005" y="25795"/>
                  <a:pt x="6164" y="24604"/>
                  <a:pt x="5534" y="23297"/>
                </a:cubicBezTo>
                <a:cubicBezTo>
                  <a:pt x="5044" y="22316"/>
                  <a:pt x="4647" y="21265"/>
                  <a:pt x="4343" y="20191"/>
                </a:cubicBezTo>
                <a:lnTo>
                  <a:pt x="4343" y="20191"/>
                </a:lnTo>
                <a:cubicBezTo>
                  <a:pt x="5417" y="22269"/>
                  <a:pt x="7075" y="23997"/>
                  <a:pt x="9083" y="25164"/>
                </a:cubicBezTo>
                <a:cubicBezTo>
                  <a:pt x="9104" y="25175"/>
                  <a:pt x="9125" y="25180"/>
                  <a:pt x="9144" y="25180"/>
                </a:cubicBezTo>
                <a:cubicBezTo>
                  <a:pt x="9252" y="25180"/>
                  <a:pt x="9318" y="25034"/>
                  <a:pt x="9200" y="24954"/>
                </a:cubicBezTo>
                <a:cubicBezTo>
                  <a:pt x="6818" y="23530"/>
                  <a:pt x="5020" y="21335"/>
                  <a:pt x="4040" y="18720"/>
                </a:cubicBezTo>
                <a:cubicBezTo>
                  <a:pt x="3409" y="15475"/>
                  <a:pt x="3619" y="12019"/>
                  <a:pt x="5020" y="9124"/>
                </a:cubicBezTo>
                <a:cubicBezTo>
                  <a:pt x="6776" y="5493"/>
                  <a:pt x="10185" y="3277"/>
                  <a:pt x="14053" y="3277"/>
                </a:cubicBezTo>
                <a:close/>
                <a:moveTo>
                  <a:pt x="18445" y="16993"/>
                </a:moveTo>
                <a:lnTo>
                  <a:pt x="18445" y="16993"/>
                </a:lnTo>
                <a:cubicBezTo>
                  <a:pt x="18118" y="18067"/>
                  <a:pt x="17885" y="19187"/>
                  <a:pt x="17698" y="20285"/>
                </a:cubicBezTo>
                <a:cubicBezTo>
                  <a:pt x="17348" y="22923"/>
                  <a:pt x="17488" y="25585"/>
                  <a:pt x="18095" y="28153"/>
                </a:cubicBezTo>
                <a:cubicBezTo>
                  <a:pt x="17115" y="28433"/>
                  <a:pt x="16087" y="28597"/>
                  <a:pt x="15037" y="28643"/>
                </a:cubicBezTo>
                <a:cubicBezTo>
                  <a:pt x="15270" y="27966"/>
                  <a:pt x="15037" y="26869"/>
                  <a:pt x="14967" y="26402"/>
                </a:cubicBezTo>
                <a:cubicBezTo>
                  <a:pt x="14873" y="25935"/>
                  <a:pt x="14780" y="25491"/>
                  <a:pt x="14640" y="25048"/>
                </a:cubicBezTo>
                <a:cubicBezTo>
                  <a:pt x="14500" y="24207"/>
                  <a:pt x="14266" y="23390"/>
                  <a:pt x="13916" y="22643"/>
                </a:cubicBezTo>
                <a:cubicBezTo>
                  <a:pt x="13332" y="20938"/>
                  <a:pt x="12468" y="19374"/>
                  <a:pt x="11371" y="17973"/>
                </a:cubicBezTo>
                <a:lnTo>
                  <a:pt x="11464" y="17927"/>
                </a:lnTo>
                <a:cubicBezTo>
                  <a:pt x="11683" y="17846"/>
                  <a:pt x="11910" y="17816"/>
                  <a:pt x="12141" y="17816"/>
                </a:cubicBezTo>
                <a:cubicBezTo>
                  <a:pt x="12651" y="17816"/>
                  <a:pt x="13177" y="17963"/>
                  <a:pt x="13659" y="18043"/>
                </a:cubicBezTo>
                <a:cubicBezTo>
                  <a:pt x="14067" y="18136"/>
                  <a:pt x="14481" y="18181"/>
                  <a:pt x="14896" y="18181"/>
                </a:cubicBezTo>
                <a:cubicBezTo>
                  <a:pt x="15527" y="18181"/>
                  <a:pt x="16159" y="18077"/>
                  <a:pt x="16764" y="17880"/>
                </a:cubicBezTo>
                <a:cubicBezTo>
                  <a:pt x="17371" y="17670"/>
                  <a:pt x="17955" y="17366"/>
                  <a:pt x="18445" y="16993"/>
                </a:cubicBezTo>
                <a:close/>
                <a:moveTo>
                  <a:pt x="18189" y="28480"/>
                </a:moveTo>
                <a:cubicBezTo>
                  <a:pt x="18189" y="28527"/>
                  <a:pt x="18212" y="28573"/>
                  <a:pt x="18235" y="28620"/>
                </a:cubicBezTo>
                <a:cubicBezTo>
                  <a:pt x="17395" y="28830"/>
                  <a:pt x="16531" y="28970"/>
                  <a:pt x="15667" y="28994"/>
                </a:cubicBezTo>
                <a:lnTo>
                  <a:pt x="14803" y="29040"/>
                </a:lnTo>
                <a:cubicBezTo>
                  <a:pt x="14803" y="29040"/>
                  <a:pt x="14826" y="29017"/>
                  <a:pt x="14826" y="29017"/>
                </a:cubicBezTo>
                <a:lnTo>
                  <a:pt x="14850" y="28994"/>
                </a:lnTo>
                <a:cubicBezTo>
                  <a:pt x="15970" y="28970"/>
                  <a:pt x="17091" y="28807"/>
                  <a:pt x="18189" y="28480"/>
                </a:cubicBezTo>
                <a:close/>
                <a:moveTo>
                  <a:pt x="9550" y="27990"/>
                </a:moveTo>
                <a:cubicBezTo>
                  <a:pt x="10951" y="28597"/>
                  <a:pt x="12468" y="28947"/>
                  <a:pt x="14009" y="28994"/>
                </a:cubicBezTo>
                <a:lnTo>
                  <a:pt x="13963" y="29087"/>
                </a:lnTo>
                <a:cubicBezTo>
                  <a:pt x="13663" y="29097"/>
                  <a:pt x="13359" y="29102"/>
                  <a:pt x="13054" y="29102"/>
                </a:cubicBezTo>
                <a:cubicBezTo>
                  <a:pt x="12624" y="29102"/>
                  <a:pt x="12192" y="29091"/>
                  <a:pt x="11768" y="29064"/>
                </a:cubicBezTo>
                <a:cubicBezTo>
                  <a:pt x="10974" y="28807"/>
                  <a:pt x="10227" y="28457"/>
                  <a:pt x="9550" y="28013"/>
                </a:cubicBezTo>
                <a:lnTo>
                  <a:pt x="9550" y="27990"/>
                </a:lnTo>
                <a:close/>
                <a:moveTo>
                  <a:pt x="15597" y="29414"/>
                </a:moveTo>
                <a:lnTo>
                  <a:pt x="15597" y="29414"/>
                </a:lnTo>
                <a:cubicBezTo>
                  <a:pt x="15177" y="29484"/>
                  <a:pt x="14733" y="29507"/>
                  <a:pt x="14313" y="29507"/>
                </a:cubicBezTo>
                <a:cubicBezTo>
                  <a:pt x="14733" y="29461"/>
                  <a:pt x="15177" y="29437"/>
                  <a:pt x="15597" y="29414"/>
                </a:cubicBezTo>
                <a:close/>
                <a:moveTo>
                  <a:pt x="6818" y="27756"/>
                </a:moveTo>
                <a:lnTo>
                  <a:pt x="6818" y="27756"/>
                </a:lnTo>
                <a:cubicBezTo>
                  <a:pt x="7425" y="28246"/>
                  <a:pt x="8102" y="28643"/>
                  <a:pt x="8826" y="28877"/>
                </a:cubicBezTo>
                <a:cubicBezTo>
                  <a:pt x="9433" y="29087"/>
                  <a:pt x="10040" y="29250"/>
                  <a:pt x="10647" y="29344"/>
                </a:cubicBezTo>
                <a:cubicBezTo>
                  <a:pt x="11894" y="29783"/>
                  <a:pt x="13206" y="29997"/>
                  <a:pt x="14525" y="29997"/>
                </a:cubicBezTo>
                <a:cubicBezTo>
                  <a:pt x="14960" y="29997"/>
                  <a:pt x="15396" y="29974"/>
                  <a:pt x="15830" y="29928"/>
                </a:cubicBezTo>
                <a:lnTo>
                  <a:pt x="15830" y="29928"/>
                </a:lnTo>
                <a:cubicBezTo>
                  <a:pt x="15192" y="30048"/>
                  <a:pt x="14529" y="30118"/>
                  <a:pt x="13868" y="30118"/>
                </a:cubicBezTo>
                <a:cubicBezTo>
                  <a:pt x="13634" y="30118"/>
                  <a:pt x="13401" y="30109"/>
                  <a:pt x="13169" y="30091"/>
                </a:cubicBezTo>
                <a:cubicBezTo>
                  <a:pt x="13161" y="30090"/>
                  <a:pt x="13153" y="30090"/>
                  <a:pt x="13146" y="30090"/>
                </a:cubicBezTo>
                <a:cubicBezTo>
                  <a:pt x="12912" y="30090"/>
                  <a:pt x="12920" y="30442"/>
                  <a:pt x="13169" y="30465"/>
                </a:cubicBezTo>
                <a:cubicBezTo>
                  <a:pt x="13413" y="30481"/>
                  <a:pt x="13658" y="30490"/>
                  <a:pt x="13903" y="30490"/>
                </a:cubicBezTo>
                <a:cubicBezTo>
                  <a:pt x="15017" y="30490"/>
                  <a:pt x="16136" y="30314"/>
                  <a:pt x="17208" y="29951"/>
                </a:cubicBezTo>
                <a:lnTo>
                  <a:pt x="17208" y="29951"/>
                </a:lnTo>
                <a:cubicBezTo>
                  <a:pt x="16531" y="30231"/>
                  <a:pt x="15830" y="30465"/>
                  <a:pt x="15107" y="30651"/>
                </a:cubicBezTo>
                <a:cubicBezTo>
                  <a:pt x="14692" y="30695"/>
                  <a:pt x="14275" y="30716"/>
                  <a:pt x="13855" y="30716"/>
                </a:cubicBezTo>
                <a:cubicBezTo>
                  <a:pt x="13163" y="30716"/>
                  <a:pt x="12465" y="30660"/>
                  <a:pt x="11768" y="30558"/>
                </a:cubicBezTo>
                <a:cubicBezTo>
                  <a:pt x="11861" y="30465"/>
                  <a:pt x="11955" y="30371"/>
                  <a:pt x="12071" y="30278"/>
                </a:cubicBezTo>
                <a:cubicBezTo>
                  <a:pt x="12130" y="30239"/>
                  <a:pt x="12090" y="30150"/>
                  <a:pt x="12035" y="30150"/>
                </a:cubicBezTo>
                <a:cubicBezTo>
                  <a:pt x="12024" y="30150"/>
                  <a:pt x="12013" y="30153"/>
                  <a:pt x="12001" y="30161"/>
                </a:cubicBezTo>
                <a:cubicBezTo>
                  <a:pt x="11838" y="30254"/>
                  <a:pt x="11698" y="30371"/>
                  <a:pt x="11581" y="30511"/>
                </a:cubicBezTo>
                <a:lnTo>
                  <a:pt x="11371" y="30488"/>
                </a:lnTo>
                <a:cubicBezTo>
                  <a:pt x="11301" y="30324"/>
                  <a:pt x="11231" y="30161"/>
                  <a:pt x="11184" y="29998"/>
                </a:cubicBezTo>
                <a:cubicBezTo>
                  <a:pt x="11175" y="29960"/>
                  <a:pt x="11150" y="29945"/>
                  <a:pt x="11125" y="29945"/>
                </a:cubicBezTo>
                <a:cubicBezTo>
                  <a:pt x="11086" y="29945"/>
                  <a:pt x="11044" y="29979"/>
                  <a:pt x="11044" y="30021"/>
                </a:cubicBezTo>
                <a:cubicBezTo>
                  <a:pt x="11091" y="30161"/>
                  <a:pt x="11137" y="30301"/>
                  <a:pt x="11184" y="30441"/>
                </a:cubicBezTo>
                <a:cubicBezTo>
                  <a:pt x="10554" y="30301"/>
                  <a:pt x="9947" y="30114"/>
                  <a:pt x="9340" y="29881"/>
                </a:cubicBezTo>
                <a:cubicBezTo>
                  <a:pt x="8406" y="29297"/>
                  <a:pt x="7565" y="28573"/>
                  <a:pt x="6818" y="27756"/>
                </a:cubicBezTo>
                <a:close/>
                <a:moveTo>
                  <a:pt x="11114" y="31025"/>
                </a:moveTo>
                <a:lnTo>
                  <a:pt x="11348" y="31095"/>
                </a:lnTo>
                <a:cubicBezTo>
                  <a:pt x="11305" y="31285"/>
                  <a:pt x="11282" y="31476"/>
                  <a:pt x="11295" y="31666"/>
                </a:cubicBezTo>
                <a:lnTo>
                  <a:pt x="11295" y="31666"/>
                </a:lnTo>
                <a:cubicBezTo>
                  <a:pt x="11196" y="31452"/>
                  <a:pt x="11135" y="31239"/>
                  <a:pt x="11114" y="31025"/>
                </a:cubicBezTo>
                <a:close/>
                <a:moveTo>
                  <a:pt x="19730" y="29507"/>
                </a:moveTo>
                <a:cubicBezTo>
                  <a:pt x="19753" y="29601"/>
                  <a:pt x="19800" y="29671"/>
                  <a:pt x="19823" y="29764"/>
                </a:cubicBezTo>
                <a:cubicBezTo>
                  <a:pt x="19333" y="31025"/>
                  <a:pt x="17395" y="32146"/>
                  <a:pt x="16321" y="32449"/>
                </a:cubicBezTo>
                <a:cubicBezTo>
                  <a:pt x="15875" y="32579"/>
                  <a:pt x="15419" y="32643"/>
                  <a:pt x="14971" y="32643"/>
                </a:cubicBezTo>
                <a:cubicBezTo>
                  <a:pt x="13730" y="32643"/>
                  <a:pt x="12546" y="32149"/>
                  <a:pt x="11791" y="31188"/>
                </a:cubicBezTo>
                <a:lnTo>
                  <a:pt x="11791" y="31188"/>
                </a:lnTo>
                <a:cubicBezTo>
                  <a:pt x="12048" y="31235"/>
                  <a:pt x="12305" y="31258"/>
                  <a:pt x="12562" y="31258"/>
                </a:cubicBezTo>
                <a:cubicBezTo>
                  <a:pt x="12710" y="31266"/>
                  <a:pt x="12857" y="31270"/>
                  <a:pt x="13004" y="31270"/>
                </a:cubicBezTo>
                <a:cubicBezTo>
                  <a:pt x="13714" y="31270"/>
                  <a:pt x="14410" y="31180"/>
                  <a:pt x="15107" y="31025"/>
                </a:cubicBezTo>
                <a:cubicBezTo>
                  <a:pt x="16578" y="30885"/>
                  <a:pt x="18002" y="30465"/>
                  <a:pt x="19309" y="29764"/>
                </a:cubicBezTo>
                <a:lnTo>
                  <a:pt x="19286" y="29764"/>
                </a:lnTo>
                <a:cubicBezTo>
                  <a:pt x="19426" y="29671"/>
                  <a:pt x="19589" y="29601"/>
                  <a:pt x="19730" y="29507"/>
                </a:cubicBezTo>
                <a:close/>
                <a:moveTo>
                  <a:pt x="19356" y="31959"/>
                </a:moveTo>
                <a:lnTo>
                  <a:pt x="19309" y="32029"/>
                </a:lnTo>
                <a:cubicBezTo>
                  <a:pt x="19006" y="32356"/>
                  <a:pt x="18655" y="32613"/>
                  <a:pt x="18259" y="32776"/>
                </a:cubicBezTo>
                <a:cubicBezTo>
                  <a:pt x="18655" y="32566"/>
                  <a:pt x="19029" y="32286"/>
                  <a:pt x="19356" y="31959"/>
                </a:cubicBezTo>
                <a:close/>
                <a:moveTo>
                  <a:pt x="19893" y="30278"/>
                </a:moveTo>
                <a:cubicBezTo>
                  <a:pt x="19893" y="30511"/>
                  <a:pt x="19846" y="30721"/>
                  <a:pt x="19753" y="30931"/>
                </a:cubicBezTo>
                <a:cubicBezTo>
                  <a:pt x="19659" y="30931"/>
                  <a:pt x="19566" y="30955"/>
                  <a:pt x="19496" y="31025"/>
                </a:cubicBezTo>
                <a:cubicBezTo>
                  <a:pt x="19426" y="31048"/>
                  <a:pt x="19403" y="31142"/>
                  <a:pt x="19449" y="31188"/>
                </a:cubicBezTo>
                <a:lnTo>
                  <a:pt x="19473" y="31235"/>
                </a:lnTo>
                <a:cubicBezTo>
                  <a:pt x="19496" y="31258"/>
                  <a:pt x="19496" y="31282"/>
                  <a:pt x="19519" y="31282"/>
                </a:cubicBezTo>
                <a:cubicBezTo>
                  <a:pt x="19426" y="31422"/>
                  <a:pt x="19309" y="31562"/>
                  <a:pt x="19169" y="31679"/>
                </a:cubicBezTo>
                <a:cubicBezTo>
                  <a:pt x="18422" y="32402"/>
                  <a:pt x="17511" y="32916"/>
                  <a:pt x="16507" y="33150"/>
                </a:cubicBezTo>
                <a:cubicBezTo>
                  <a:pt x="16104" y="33246"/>
                  <a:pt x="15594" y="33303"/>
                  <a:pt x="15050" y="33303"/>
                </a:cubicBezTo>
                <a:cubicBezTo>
                  <a:pt x="14147" y="33303"/>
                  <a:pt x="13147" y="33146"/>
                  <a:pt x="12375" y="32753"/>
                </a:cubicBezTo>
                <a:cubicBezTo>
                  <a:pt x="12375" y="32706"/>
                  <a:pt x="12398" y="32683"/>
                  <a:pt x="12398" y="32659"/>
                </a:cubicBezTo>
                <a:cubicBezTo>
                  <a:pt x="12429" y="32597"/>
                  <a:pt x="12377" y="32555"/>
                  <a:pt x="12326" y="32555"/>
                </a:cubicBezTo>
                <a:cubicBezTo>
                  <a:pt x="12300" y="32555"/>
                  <a:pt x="12274" y="32566"/>
                  <a:pt x="12258" y="32589"/>
                </a:cubicBezTo>
                <a:lnTo>
                  <a:pt x="12235" y="32659"/>
                </a:lnTo>
                <a:cubicBezTo>
                  <a:pt x="12095" y="32589"/>
                  <a:pt x="11955" y="32496"/>
                  <a:pt x="11838" y="32402"/>
                </a:cubicBezTo>
                <a:cubicBezTo>
                  <a:pt x="11558" y="32052"/>
                  <a:pt x="11441" y="31585"/>
                  <a:pt x="11488" y="31142"/>
                </a:cubicBezTo>
                <a:lnTo>
                  <a:pt x="11534" y="31142"/>
                </a:lnTo>
                <a:cubicBezTo>
                  <a:pt x="12291" y="32339"/>
                  <a:pt x="13643" y="32909"/>
                  <a:pt x="15052" y="32909"/>
                </a:cubicBezTo>
                <a:cubicBezTo>
                  <a:pt x="15731" y="32909"/>
                  <a:pt x="16423" y="32777"/>
                  <a:pt x="17068" y="32519"/>
                </a:cubicBezTo>
                <a:cubicBezTo>
                  <a:pt x="18142" y="32076"/>
                  <a:pt x="19333" y="31305"/>
                  <a:pt x="19893" y="30278"/>
                </a:cubicBezTo>
                <a:close/>
                <a:moveTo>
                  <a:pt x="19916" y="31679"/>
                </a:moveTo>
                <a:cubicBezTo>
                  <a:pt x="19963" y="31795"/>
                  <a:pt x="19986" y="31935"/>
                  <a:pt x="20033" y="32052"/>
                </a:cubicBezTo>
                <a:lnTo>
                  <a:pt x="20010" y="32099"/>
                </a:lnTo>
                <a:cubicBezTo>
                  <a:pt x="19986" y="32472"/>
                  <a:pt x="19823" y="32846"/>
                  <a:pt x="19543" y="33103"/>
                </a:cubicBezTo>
                <a:cubicBezTo>
                  <a:pt x="19286" y="33406"/>
                  <a:pt x="18982" y="33640"/>
                  <a:pt x="18655" y="33850"/>
                </a:cubicBezTo>
                <a:cubicBezTo>
                  <a:pt x="17955" y="34410"/>
                  <a:pt x="17185" y="34877"/>
                  <a:pt x="16344" y="35228"/>
                </a:cubicBezTo>
                <a:cubicBezTo>
                  <a:pt x="15877" y="35438"/>
                  <a:pt x="15387" y="35554"/>
                  <a:pt x="14873" y="35578"/>
                </a:cubicBezTo>
                <a:cubicBezTo>
                  <a:pt x="14266" y="35484"/>
                  <a:pt x="13682" y="35274"/>
                  <a:pt x="13169" y="34971"/>
                </a:cubicBezTo>
                <a:lnTo>
                  <a:pt x="13099" y="34901"/>
                </a:lnTo>
                <a:cubicBezTo>
                  <a:pt x="13169" y="34831"/>
                  <a:pt x="13262" y="34784"/>
                  <a:pt x="13355" y="34737"/>
                </a:cubicBezTo>
                <a:cubicBezTo>
                  <a:pt x="13419" y="34695"/>
                  <a:pt x="13367" y="34594"/>
                  <a:pt x="13304" y="34594"/>
                </a:cubicBezTo>
                <a:cubicBezTo>
                  <a:pt x="13298" y="34594"/>
                  <a:pt x="13292" y="34595"/>
                  <a:pt x="13285" y="34597"/>
                </a:cubicBezTo>
                <a:cubicBezTo>
                  <a:pt x="13169" y="34644"/>
                  <a:pt x="13052" y="34714"/>
                  <a:pt x="12959" y="34807"/>
                </a:cubicBezTo>
                <a:cubicBezTo>
                  <a:pt x="12795" y="34667"/>
                  <a:pt x="12632" y="34504"/>
                  <a:pt x="12492" y="34340"/>
                </a:cubicBezTo>
                <a:cubicBezTo>
                  <a:pt x="12328" y="34013"/>
                  <a:pt x="12235" y="33640"/>
                  <a:pt x="12281" y="33243"/>
                </a:cubicBezTo>
                <a:lnTo>
                  <a:pt x="12281" y="33243"/>
                </a:lnTo>
                <a:cubicBezTo>
                  <a:pt x="12863" y="33635"/>
                  <a:pt x="13609" y="33753"/>
                  <a:pt x="14359" y="33753"/>
                </a:cubicBezTo>
                <a:cubicBezTo>
                  <a:pt x="14995" y="33753"/>
                  <a:pt x="15634" y="33668"/>
                  <a:pt x="16181" y="33593"/>
                </a:cubicBezTo>
                <a:cubicBezTo>
                  <a:pt x="17558" y="33430"/>
                  <a:pt x="19239" y="33009"/>
                  <a:pt x="19916" y="31679"/>
                </a:cubicBezTo>
                <a:close/>
                <a:moveTo>
                  <a:pt x="19986" y="33103"/>
                </a:moveTo>
                <a:lnTo>
                  <a:pt x="19986" y="33103"/>
                </a:lnTo>
                <a:cubicBezTo>
                  <a:pt x="19659" y="34340"/>
                  <a:pt x="18305" y="35251"/>
                  <a:pt x="16974" y="35554"/>
                </a:cubicBezTo>
                <a:cubicBezTo>
                  <a:pt x="16694" y="35601"/>
                  <a:pt x="16391" y="35648"/>
                  <a:pt x="16111" y="35648"/>
                </a:cubicBezTo>
                <a:cubicBezTo>
                  <a:pt x="16391" y="35554"/>
                  <a:pt x="16671" y="35438"/>
                  <a:pt x="16951" y="35321"/>
                </a:cubicBezTo>
                <a:cubicBezTo>
                  <a:pt x="17862" y="34854"/>
                  <a:pt x="19309" y="34107"/>
                  <a:pt x="19986" y="33103"/>
                </a:cubicBezTo>
                <a:close/>
                <a:moveTo>
                  <a:pt x="19776" y="34224"/>
                </a:moveTo>
                <a:cubicBezTo>
                  <a:pt x="19776" y="34270"/>
                  <a:pt x="19776" y="34294"/>
                  <a:pt x="19800" y="34317"/>
                </a:cubicBezTo>
                <a:cubicBezTo>
                  <a:pt x="19193" y="35041"/>
                  <a:pt x="18352" y="35554"/>
                  <a:pt x="17441" y="35741"/>
                </a:cubicBezTo>
                <a:cubicBezTo>
                  <a:pt x="18329" y="35484"/>
                  <a:pt x="19146" y="34947"/>
                  <a:pt x="19776" y="34224"/>
                </a:cubicBezTo>
                <a:close/>
                <a:moveTo>
                  <a:pt x="20360" y="34550"/>
                </a:moveTo>
                <a:cubicBezTo>
                  <a:pt x="20733" y="35321"/>
                  <a:pt x="20617" y="36232"/>
                  <a:pt x="20080" y="36885"/>
                </a:cubicBezTo>
                <a:cubicBezTo>
                  <a:pt x="20243" y="36418"/>
                  <a:pt x="20337" y="35905"/>
                  <a:pt x="20337" y="35414"/>
                </a:cubicBezTo>
                <a:lnTo>
                  <a:pt x="20313" y="35414"/>
                </a:lnTo>
                <a:cubicBezTo>
                  <a:pt x="20360" y="35134"/>
                  <a:pt x="20383" y="34831"/>
                  <a:pt x="20360" y="34550"/>
                </a:cubicBezTo>
                <a:close/>
                <a:moveTo>
                  <a:pt x="19870" y="34714"/>
                </a:moveTo>
                <a:cubicBezTo>
                  <a:pt x="19893" y="34877"/>
                  <a:pt x="19916" y="35064"/>
                  <a:pt x="19916" y="35228"/>
                </a:cubicBezTo>
                <a:cubicBezTo>
                  <a:pt x="19753" y="36605"/>
                  <a:pt x="18889" y="37796"/>
                  <a:pt x="17301" y="38099"/>
                </a:cubicBezTo>
                <a:lnTo>
                  <a:pt x="17278" y="38123"/>
                </a:lnTo>
                <a:cubicBezTo>
                  <a:pt x="16980" y="38181"/>
                  <a:pt x="16677" y="38210"/>
                  <a:pt x="16374" y="38210"/>
                </a:cubicBezTo>
                <a:cubicBezTo>
                  <a:pt x="15704" y="38210"/>
                  <a:pt x="15033" y="38069"/>
                  <a:pt x="14406" y="37796"/>
                </a:cubicBezTo>
                <a:cubicBezTo>
                  <a:pt x="13869" y="37539"/>
                  <a:pt x="13426" y="37142"/>
                  <a:pt x="13075" y="36675"/>
                </a:cubicBezTo>
                <a:cubicBezTo>
                  <a:pt x="13075" y="36652"/>
                  <a:pt x="13052" y="36605"/>
                  <a:pt x="13052" y="36582"/>
                </a:cubicBezTo>
                <a:cubicBezTo>
                  <a:pt x="13075" y="36418"/>
                  <a:pt x="13122" y="36278"/>
                  <a:pt x="13192" y="36138"/>
                </a:cubicBezTo>
                <a:cubicBezTo>
                  <a:pt x="13223" y="36076"/>
                  <a:pt x="13182" y="36024"/>
                  <a:pt x="13137" y="36024"/>
                </a:cubicBezTo>
                <a:cubicBezTo>
                  <a:pt x="13114" y="36024"/>
                  <a:pt x="13091" y="36037"/>
                  <a:pt x="13075" y="36068"/>
                </a:cubicBezTo>
                <a:cubicBezTo>
                  <a:pt x="13029" y="36138"/>
                  <a:pt x="13005" y="36185"/>
                  <a:pt x="12982" y="36255"/>
                </a:cubicBezTo>
                <a:cubicBezTo>
                  <a:pt x="12959" y="36138"/>
                  <a:pt x="12935" y="36021"/>
                  <a:pt x="12935" y="35905"/>
                </a:cubicBezTo>
                <a:cubicBezTo>
                  <a:pt x="12935" y="35858"/>
                  <a:pt x="12894" y="35835"/>
                  <a:pt x="12853" y="35835"/>
                </a:cubicBezTo>
                <a:cubicBezTo>
                  <a:pt x="12813" y="35835"/>
                  <a:pt x="12772" y="35858"/>
                  <a:pt x="12772" y="35905"/>
                </a:cubicBezTo>
                <a:cubicBezTo>
                  <a:pt x="12772" y="35998"/>
                  <a:pt x="12772" y="36045"/>
                  <a:pt x="12772" y="36115"/>
                </a:cubicBezTo>
                <a:cubicBezTo>
                  <a:pt x="12655" y="35835"/>
                  <a:pt x="12678" y="35484"/>
                  <a:pt x="12818" y="35204"/>
                </a:cubicBezTo>
                <a:cubicBezTo>
                  <a:pt x="12842" y="35228"/>
                  <a:pt x="12865" y="35228"/>
                  <a:pt x="12889" y="35251"/>
                </a:cubicBezTo>
                <a:cubicBezTo>
                  <a:pt x="13332" y="35601"/>
                  <a:pt x="13869" y="35835"/>
                  <a:pt x="14453" y="35858"/>
                </a:cubicBezTo>
                <a:cubicBezTo>
                  <a:pt x="15082" y="36044"/>
                  <a:pt x="15738" y="36142"/>
                  <a:pt x="16392" y="36142"/>
                </a:cubicBezTo>
                <a:cubicBezTo>
                  <a:pt x="16807" y="36142"/>
                  <a:pt x="17221" y="36103"/>
                  <a:pt x="17628" y="36021"/>
                </a:cubicBezTo>
                <a:cubicBezTo>
                  <a:pt x="18492" y="35811"/>
                  <a:pt x="19263" y="35368"/>
                  <a:pt x="19870" y="34714"/>
                </a:cubicBezTo>
                <a:close/>
                <a:moveTo>
                  <a:pt x="19706" y="36955"/>
                </a:moveTo>
                <a:cubicBezTo>
                  <a:pt x="19636" y="37142"/>
                  <a:pt x="19543" y="37329"/>
                  <a:pt x="19449" y="37492"/>
                </a:cubicBezTo>
                <a:lnTo>
                  <a:pt x="19449" y="37516"/>
                </a:lnTo>
                <a:cubicBezTo>
                  <a:pt x="18579" y="38179"/>
                  <a:pt x="17342" y="38580"/>
                  <a:pt x="16176" y="38580"/>
                </a:cubicBezTo>
                <a:cubicBezTo>
                  <a:pt x="15371" y="38580"/>
                  <a:pt x="14601" y="38389"/>
                  <a:pt x="14009" y="37959"/>
                </a:cubicBezTo>
                <a:lnTo>
                  <a:pt x="14009" y="37959"/>
                </a:lnTo>
                <a:cubicBezTo>
                  <a:pt x="14710" y="38310"/>
                  <a:pt x="15480" y="38496"/>
                  <a:pt x="16274" y="38520"/>
                </a:cubicBezTo>
                <a:cubicBezTo>
                  <a:pt x="16307" y="38520"/>
                  <a:pt x="16340" y="38521"/>
                  <a:pt x="16373" y="38521"/>
                </a:cubicBezTo>
                <a:cubicBezTo>
                  <a:pt x="17668" y="38521"/>
                  <a:pt x="18909" y="38072"/>
                  <a:pt x="19683" y="36979"/>
                </a:cubicBezTo>
                <a:cubicBezTo>
                  <a:pt x="19683" y="36979"/>
                  <a:pt x="19683" y="36955"/>
                  <a:pt x="19706" y="36955"/>
                </a:cubicBezTo>
                <a:close/>
                <a:moveTo>
                  <a:pt x="13075" y="37189"/>
                </a:moveTo>
                <a:cubicBezTo>
                  <a:pt x="13099" y="37212"/>
                  <a:pt x="13122" y="37259"/>
                  <a:pt x="13145" y="37282"/>
                </a:cubicBezTo>
                <a:cubicBezTo>
                  <a:pt x="13760" y="38336"/>
                  <a:pt x="15062" y="38848"/>
                  <a:pt x="16356" y="38848"/>
                </a:cubicBezTo>
                <a:cubicBezTo>
                  <a:pt x="16781" y="38848"/>
                  <a:pt x="17206" y="38793"/>
                  <a:pt x="17605" y="38683"/>
                </a:cubicBezTo>
                <a:cubicBezTo>
                  <a:pt x="18118" y="38543"/>
                  <a:pt x="18609" y="38333"/>
                  <a:pt x="19052" y="38076"/>
                </a:cubicBezTo>
                <a:lnTo>
                  <a:pt x="19052" y="38076"/>
                </a:lnTo>
                <a:cubicBezTo>
                  <a:pt x="18702" y="38450"/>
                  <a:pt x="18282" y="38753"/>
                  <a:pt x="17815" y="38963"/>
                </a:cubicBezTo>
                <a:cubicBezTo>
                  <a:pt x="17302" y="39193"/>
                  <a:pt x="16759" y="39305"/>
                  <a:pt x="16215" y="39305"/>
                </a:cubicBezTo>
                <a:cubicBezTo>
                  <a:pt x="15818" y="39305"/>
                  <a:pt x="15421" y="39245"/>
                  <a:pt x="15037" y="39127"/>
                </a:cubicBezTo>
                <a:cubicBezTo>
                  <a:pt x="14149" y="38823"/>
                  <a:pt x="13239" y="38099"/>
                  <a:pt x="13075" y="37189"/>
                </a:cubicBezTo>
                <a:close/>
                <a:moveTo>
                  <a:pt x="13235" y="1"/>
                </a:moveTo>
                <a:cubicBezTo>
                  <a:pt x="12098" y="1"/>
                  <a:pt x="10940" y="229"/>
                  <a:pt x="9783" y="742"/>
                </a:cubicBezTo>
                <a:lnTo>
                  <a:pt x="9410" y="906"/>
                </a:lnTo>
                <a:cubicBezTo>
                  <a:pt x="6094" y="1583"/>
                  <a:pt x="3316" y="3848"/>
                  <a:pt x="2008" y="6976"/>
                </a:cubicBezTo>
                <a:cubicBezTo>
                  <a:pt x="0" y="11646"/>
                  <a:pt x="607" y="17296"/>
                  <a:pt x="2592" y="21849"/>
                </a:cubicBezTo>
                <a:cubicBezTo>
                  <a:pt x="2825" y="22409"/>
                  <a:pt x="3082" y="22970"/>
                  <a:pt x="3386" y="23530"/>
                </a:cubicBezTo>
                <a:cubicBezTo>
                  <a:pt x="3876" y="25141"/>
                  <a:pt x="4693" y="26612"/>
                  <a:pt x="5767" y="27896"/>
                </a:cubicBezTo>
                <a:cubicBezTo>
                  <a:pt x="6725" y="28947"/>
                  <a:pt x="7915" y="29764"/>
                  <a:pt x="9223" y="30278"/>
                </a:cubicBezTo>
                <a:cubicBezTo>
                  <a:pt x="9760" y="30558"/>
                  <a:pt x="10344" y="30815"/>
                  <a:pt x="10927" y="30978"/>
                </a:cubicBezTo>
                <a:cubicBezTo>
                  <a:pt x="10904" y="31562"/>
                  <a:pt x="11137" y="32122"/>
                  <a:pt x="11581" y="32519"/>
                </a:cubicBezTo>
                <a:cubicBezTo>
                  <a:pt x="11651" y="32613"/>
                  <a:pt x="11698" y="32706"/>
                  <a:pt x="11791" y="32799"/>
                </a:cubicBezTo>
                <a:cubicBezTo>
                  <a:pt x="11885" y="32916"/>
                  <a:pt x="11978" y="33009"/>
                  <a:pt x="12095" y="33103"/>
                </a:cubicBezTo>
                <a:cubicBezTo>
                  <a:pt x="12071" y="33220"/>
                  <a:pt x="12071" y="33360"/>
                  <a:pt x="12071" y="33523"/>
                </a:cubicBezTo>
                <a:cubicBezTo>
                  <a:pt x="12071" y="33476"/>
                  <a:pt x="12048" y="33430"/>
                  <a:pt x="12025" y="33360"/>
                </a:cubicBezTo>
                <a:cubicBezTo>
                  <a:pt x="12025" y="33331"/>
                  <a:pt x="11998" y="33311"/>
                  <a:pt x="11972" y="33311"/>
                </a:cubicBezTo>
                <a:cubicBezTo>
                  <a:pt x="11956" y="33311"/>
                  <a:pt x="11940" y="33319"/>
                  <a:pt x="11931" y="33336"/>
                </a:cubicBezTo>
                <a:cubicBezTo>
                  <a:pt x="11861" y="33336"/>
                  <a:pt x="11815" y="33360"/>
                  <a:pt x="11838" y="33430"/>
                </a:cubicBezTo>
                <a:cubicBezTo>
                  <a:pt x="11885" y="33593"/>
                  <a:pt x="11931" y="33733"/>
                  <a:pt x="12001" y="33873"/>
                </a:cubicBezTo>
                <a:cubicBezTo>
                  <a:pt x="12071" y="34060"/>
                  <a:pt x="12165" y="34224"/>
                  <a:pt x="12281" y="34387"/>
                </a:cubicBezTo>
                <a:cubicBezTo>
                  <a:pt x="12398" y="34644"/>
                  <a:pt x="12538" y="34854"/>
                  <a:pt x="12725" y="35064"/>
                </a:cubicBezTo>
                <a:cubicBezTo>
                  <a:pt x="12468" y="35601"/>
                  <a:pt x="12492" y="36255"/>
                  <a:pt x="12818" y="36792"/>
                </a:cubicBezTo>
                <a:cubicBezTo>
                  <a:pt x="12592" y="38481"/>
                  <a:pt x="14892" y="39534"/>
                  <a:pt x="16543" y="39534"/>
                </a:cubicBezTo>
                <a:cubicBezTo>
                  <a:pt x="16763" y="39534"/>
                  <a:pt x="16972" y="39515"/>
                  <a:pt x="17161" y="39477"/>
                </a:cubicBezTo>
                <a:cubicBezTo>
                  <a:pt x="18282" y="39220"/>
                  <a:pt x="19216" y="38520"/>
                  <a:pt x="19776" y="37539"/>
                </a:cubicBezTo>
                <a:cubicBezTo>
                  <a:pt x="20850" y="36675"/>
                  <a:pt x="21504" y="35484"/>
                  <a:pt x="20500" y="34224"/>
                </a:cubicBezTo>
                <a:cubicBezTo>
                  <a:pt x="20477" y="34200"/>
                  <a:pt x="20447" y="34189"/>
                  <a:pt x="20421" y="34189"/>
                </a:cubicBezTo>
                <a:cubicBezTo>
                  <a:pt x="20395" y="34189"/>
                  <a:pt x="20372" y="34200"/>
                  <a:pt x="20360" y="34224"/>
                </a:cubicBezTo>
                <a:cubicBezTo>
                  <a:pt x="20360" y="34177"/>
                  <a:pt x="20337" y="34154"/>
                  <a:pt x="20337" y="34107"/>
                </a:cubicBezTo>
                <a:cubicBezTo>
                  <a:pt x="20897" y="33196"/>
                  <a:pt x="20990" y="32122"/>
                  <a:pt x="20173" y="31142"/>
                </a:cubicBezTo>
                <a:cubicBezTo>
                  <a:pt x="20150" y="31142"/>
                  <a:pt x="20150" y="31118"/>
                  <a:pt x="20126" y="31118"/>
                </a:cubicBezTo>
                <a:cubicBezTo>
                  <a:pt x="20196" y="30908"/>
                  <a:pt x="20220" y="30675"/>
                  <a:pt x="20220" y="30465"/>
                </a:cubicBezTo>
                <a:cubicBezTo>
                  <a:pt x="20243" y="30208"/>
                  <a:pt x="20220" y="29951"/>
                  <a:pt x="20150" y="29717"/>
                </a:cubicBezTo>
                <a:cubicBezTo>
                  <a:pt x="20196" y="29531"/>
                  <a:pt x="20220" y="29344"/>
                  <a:pt x="20220" y="29157"/>
                </a:cubicBezTo>
                <a:cubicBezTo>
                  <a:pt x="20570" y="28924"/>
                  <a:pt x="20897" y="28667"/>
                  <a:pt x="21200" y="28387"/>
                </a:cubicBezTo>
                <a:cubicBezTo>
                  <a:pt x="22975" y="27429"/>
                  <a:pt x="24703" y="26309"/>
                  <a:pt x="25777" y="24557"/>
                </a:cubicBezTo>
                <a:cubicBezTo>
                  <a:pt x="26967" y="22526"/>
                  <a:pt x="27201" y="20075"/>
                  <a:pt x="27061" y="17786"/>
                </a:cubicBezTo>
                <a:cubicBezTo>
                  <a:pt x="27084" y="17319"/>
                  <a:pt x="27108" y="16876"/>
                  <a:pt x="27108" y="16409"/>
                </a:cubicBezTo>
                <a:cubicBezTo>
                  <a:pt x="27084" y="15545"/>
                  <a:pt x="27037" y="14704"/>
                  <a:pt x="26897" y="13864"/>
                </a:cubicBezTo>
                <a:cubicBezTo>
                  <a:pt x="26874" y="11856"/>
                  <a:pt x="26337" y="9895"/>
                  <a:pt x="25380" y="8144"/>
                </a:cubicBezTo>
                <a:cubicBezTo>
                  <a:pt x="24446" y="6556"/>
                  <a:pt x="23185" y="5155"/>
                  <a:pt x="21691" y="4058"/>
                </a:cubicBezTo>
                <a:cubicBezTo>
                  <a:pt x="19374" y="1758"/>
                  <a:pt x="16388" y="1"/>
                  <a:pt x="132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18" name="Picture 2" descr="Niño, Cara, Feliz, Brown, Cabello, Sonrisa, Morena - Happy Clipart Black And White, HD Png Download">
            <a:extLst>
              <a:ext uri="{FF2B5EF4-FFF2-40B4-BE49-F238E27FC236}">
                <a16:creationId xmlns:a16="http://schemas.microsoft.com/office/drawing/2014/main" id="{D3E257AF-B88A-44A3-8FEA-D06F9FC7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00" y="2044432"/>
            <a:ext cx="3096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895350" y="258993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Mira la siguiente imagen. ¿Cómo se llama la parte de la cara que falta en inglés?</a:t>
            </a:r>
            <a:endParaRPr dirty="0"/>
          </a:p>
        </p:txBody>
      </p:sp>
      <p:sp>
        <p:nvSpPr>
          <p:cNvPr id="772" name="Google Shape;772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85;p37">
            <a:extLst>
              <a:ext uri="{FF2B5EF4-FFF2-40B4-BE49-F238E27FC236}">
                <a16:creationId xmlns:a16="http://schemas.microsoft.com/office/drawing/2014/main" id="{70ECD920-7CA6-459A-BBDB-A0D6AE0AD6BE}"/>
              </a:ext>
            </a:extLst>
          </p:cNvPr>
          <p:cNvSpPr/>
          <p:nvPr/>
        </p:nvSpPr>
        <p:spPr>
          <a:xfrm>
            <a:off x="7418204" y="1256925"/>
            <a:ext cx="1368425" cy="137268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999999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86;p37">
            <a:extLst>
              <a:ext uri="{FF2B5EF4-FFF2-40B4-BE49-F238E27FC236}">
                <a16:creationId xmlns:a16="http://schemas.microsoft.com/office/drawing/2014/main" id="{EB03AD86-57C4-4A8F-B849-B10BDBD9E77B}"/>
              </a:ext>
            </a:extLst>
          </p:cNvPr>
          <p:cNvSpPr/>
          <p:nvPr/>
        </p:nvSpPr>
        <p:spPr>
          <a:xfrm rot="6663897">
            <a:off x="8408749" y="1217941"/>
            <a:ext cx="397549" cy="470297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788;p37">
            <a:extLst>
              <a:ext uri="{FF2B5EF4-FFF2-40B4-BE49-F238E27FC236}">
                <a16:creationId xmlns:a16="http://schemas.microsoft.com/office/drawing/2014/main" id="{7DAF2565-ADCA-4BCA-9245-380680C116AE}"/>
              </a:ext>
            </a:extLst>
          </p:cNvPr>
          <p:cNvSpPr/>
          <p:nvPr/>
        </p:nvSpPr>
        <p:spPr>
          <a:xfrm>
            <a:off x="7809104" y="1609246"/>
            <a:ext cx="464933" cy="675752"/>
          </a:xfrm>
          <a:custGeom>
            <a:avLst/>
            <a:gdLst/>
            <a:ahLst/>
            <a:cxnLst/>
            <a:rect l="l" t="t" r="r" b="b"/>
            <a:pathLst>
              <a:path w="27201" h="39535" extrusionOk="0">
                <a:moveTo>
                  <a:pt x="13351" y="317"/>
                </a:moveTo>
                <a:cubicBezTo>
                  <a:pt x="14737" y="317"/>
                  <a:pt x="16122" y="675"/>
                  <a:pt x="17488" y="1373"/>
                </a:cubicBezTo>
                <a:lnTo>
                  <a:pt x="17465" y="1373"/>
                </a:lnTo>
                <a:cubicBezTo>
                  <a:pt x="18189" y="1746"/>
                  <a:pt x="18889" y="2167"/>
                  <a:pt x="19543" y="2657"/>
                </a:cubicBezTo>
                <a:cubicBezTo>
                  <a:pt x="17745" y="1700"/>
                  <a:pt x="15807" y="1046"/>
                  <a:pt x="13799" y="742"/>
                </a:cubicBezTo>
                <a:cubicBezTo>
                  <a:pt x="13260" y="652"/>
                  <a:pt x="12712" y="611"/>
                  <a:pt x="12166" y="611"/>
                </a:cubicBezTo>
                <a:cubicBezTo>
                  <a:pt x="11860" y="611"/>
                  <a:pt x="11556" y="624"/>
                  <a:pt x="11254" y="649"/>
                </a:cubicBezTo>
                <a:lnTo>
                  <a:pt x="10974" y="672"/>
                </a:lnTo>
                <a:cubicBezTo>
                  <a:pt x="11765" y="434"/>
                  <a:pt x="12558" y="317"/>
                  <a:pt x="13351" y="317"/>
                </a:cubicBezTo>
                <a:close/>
                <a:moveTo>
                  <a:pt x="19403" y="3030"/>
                </a:moveTo>
                <a:lnTo>
                  <a:pt x="19403" y="3030"/>
                </a:lnTo>
                <a:cubicBezTo>
                  <a:pt x="20173" y="3451"/>
                  <a:pt x="20897" y="3918"/>
                  <a:pt x="21574" y="4431"/>
                </a:cubicBezTo>
                <a:cubicBezTo>
                  <a:pt x="21714" y="4548"/>
                  <a:pt x="21807" y="4665"/>
                  <a:pt x="21924" y="4805"/>
                </a:cubicBezTo>
                <a:cubicBezTo>
                  <a:pt x="21457" y="4455"/>
                  <a:pt x="20967" y="4128"/>
                  <a:pt x="20453" y="3848"/>
                </a:cubicBezTo>
                <a:cubicBezTo>
                  <a:pt x="20126" y="3567"/>
                  <a:pt x="19776" y="3287"/>
                  <a:pt x="19403" y="3030"/>
                </a:cubicBezTo>
                <a:close/>
                <a:moveTo>
                  <a:pt x="14208" y="2447"/>
                </a:moveTo>
                <a:cubicBezTo>
                  <a:pt x="14885" y="2447"/>
                  <a:pt x="15562" y="2517"/>
                  <a:pt x="16227" y="2657"/>
                </a:cubicBezTo>
                <a:cubicBezTo>
                  <a:pt x="15872" y="2626"/>
                  <a:pt x="15517" y="2611"/>
                  <a:pt x="15164" y="2611"/>
                </a:cubicBezTo>
                <a:cubicBezTo>
                  <a:pt x="12309" y="2611"/>
                  <a:pt x="9531" y="3607"/>
                  <a:pt x="7308" y="5435"/>
                </a:cubicBezTo>
                <a:cubicBezTo>
                  <a:pt x="8616" y="4034"/>
                  <a:pt x="10320" y="3054"/>
                  <a:pt x="12188" y="2657"/>
                </a:cubicBezTo>
                <a:cubicBezTo>
                  <a:pt x="12853" y="2517"/>
                  <a:pt x="13531" y="2447"/>
                  <a:pt x="14208" y="2447"/>
                </a:cubicBezTo>
                <a:close/>
                <a:moveTo>
                  <a:pt x="14963" y="2901"/>
                </a:moveTo>
                <a:cubicBezTo>
                  <a:pt x="16414" y="2901"/>
                  <a:pt x="17847" y="3178"/>
                  <a:pt x="19193" y="3731"/>
                </a:cubicBezTo>
                <a:lnTo>
                  <a:pt x="19193" y="3707"/>
                </a:lnTo>
                <a:cubicBezTo>
                  <a:pt x="19730" y="3988"/>
                  <a:pt x="20243" y="4291"/>
                  <a:pt x="20733" y="4641"/>
                </a:cubicBezTo>
                <a:cubicBezTo>
                  <a:pt x="21247" y="5155"/>
                  <a:pt x="21714" y="5739"/>
                  <a:pt x="22134" y="6322"/>
                </a:cubicBezTo>
                <a:cubicBezTo>
                  <a:pt x="20103" y="4385"/>
                  <a:pt x="17488" y="3217"/>
                  <a:pt x="14686" y="2984"/>
                </a:cubicBezTo>
                <a:cubicBezTo>
                  <a:pt x="14383" y="2960"/>
                  <a:pt x="14103" y="2960"/>
                  <a:pt x="13799" y="2960"/>
                </a:cubicBezTo>
                <a:cubicBezTo>
                  <a:pt x="14187" y="2921"/>
                  <a:pt x="14576" y="2901"/>
                  <a:pt x="14963" y="2901"/>
                </a:cubicBezTo>
                <a:close/>
                <a:moveTo>
                  <a:pt x="23839" y="6579"/>
                </a:moveTo>
                <a:lnTo>
                  <a:pt x="23839" y="6579"/>
                </a:lnTo>
                <a:cubicBezTo>
                  <a:pt x="24399" y="7233"/>
                  <a:pt x="24866" y="7934"/>
                  <a:pt x="25263" y="8704"/>
                </a:cubicBezTo>
                <a:lnTo>
                  <a:pt x="25263" y="8681"/>
                </a:lnTo>
                <a:cubicBezTo>
                  <a:pt x="25403" y="8984"/>
                  <a:pt x="25567" y="9311"/>
                  <a:pt x="25683" y="9615"/>
                </a:cubicBezTo>
                <a:cubicBezTo>
                  <a:pt x="25380" y="8984"/>
                  <a:pt x="25053" y="8354"/>
                  <a:pt x="24656" y="7770"/>
                </a:cubicBezTo>
                <a:cubicBezTo>
                  <a:pt x="24422" y="7373"/>
                  <a:pt x="24166" y="6976"/>
                  <a:pt x="23862" y="6626"/>
                </a:cubicBezTo>
                <a:lnTo>
                  <a:pt x="23839" y="6579"/>
                </a:lnTo>
                <a:close/>
                <a:moveTo>
                  <a:pt x="22485" y="6066"/>
                </a:moveTo>
                <a:cubicBezTo>
                  <a:pt x="23138" y="6719"/>
                  <a:pt x="23745" y="7443"/>
                  <a:pt x="24259" y="8237"/>
                </a:cubicBezTo>
                <a:cubicBezTo>
                  <a:pt x="24586" y="8704"/>
                  <a:pt x="24866" y="9218"/>
                  <a:pt x="25146" y="9755"/>
                </a:cubicBezTo>
                <a:cubicBezTo>
                  <a:pt x="25263" y="10152"/>
                  <a:pt x="25356" y="10549"/>
                  <a:pt x="25450" y="10969"/>
                </a:cubicBezTo>
                <a:lnTo>
                  <a:pt x="25310" y="10642"/>
                </a:lnTo>
                <a:cubicBezTo>
                  <a:pt x="24843" y="9708"/>
                  <a:pt x="24306" y="8821"/>
                  <a:pt x="23675" y="8004"/>
                </a:cubicBezTo>
                <a:cubicBezTo>
                  <a:pt x="23325" y="7326"/>
                  <a:pt x="22928" y="6673"/>
                  <a:pt x="22485" y="6066"/>
                </a:cubicBezTo>
                <a:close/>
                <a:moveTo>
                  <a:pt x="25917" y="11833"/>
                </a:moveTo>
                <a:lnTo>
                  <a:pt x="25917" y="11833"/>
                </a:lnTo>
                <a:cubicBezTo>
                  <a:pt x="26057" y="12276"/>
                  <a:pt x="26150" y="12697"/>
                  <a:pt x="26244" y="13140"/>
                </a:cubicBezTo>
                <a:cubicBezTo>
                  <a:pt x="26150" y="12860"/>
                  <a:pt x="26057" y="12603"/>
                  <a:pt x="25963" y="12323"/>
                </a:cubicBezTo>
                <a:cubicBezTo>
                  <a:pt x="25963" y="12160"/>
                  <a:pt x="25940" y="11996"/>
                  <a:pt x="25917" y="11833"/>
                </a:cubicBezTo>
                <a:close/>
                <a:moveTo>
                  <a:pt x="12116" y="988"/>
                </a:moveTo>
                <a:cubicBezTo>
                  <a:pt x="13087" y="988"/>
                  <a:pt x="14065" y="1121"/>
                  <a:pt x="15013" y="1349"/>
                </a:cubicBezTo>
                <a:cubicBezTo>
                  <a:pt x="15270" y="1396"/>
                  <a:pt x="15527" y="1466"/>
                  <a:pt x="15784" y="1559"/>
                </a:cubicBezTo>
                <a:cubicBezTo>
                  <a:pt x="16881" y="1910"/>
                  <a:pt x="17932" y="2423"/>
                  <a:pt x="18889" y="3077"/>
                </a:cubicBezTo>
                <a:cubicBezTo>
                  <a:pt x="18235" y="2797"/>
                  <a:pt x="17581" y="2540"/>
                  <a:pt x="16904" y="2307"/>
                </a:cubicBezTo>
                <a:cubicBezTo>
                  <a:pt x="15493" y="1786"/>
                  <a:pt x="13977" y="1410"/>
                  <a:pt x="12475" y="1410"/>
                </a:cubicBezTo>
                <a:cubicBezTo>
                  <a:pt x="11417" y="1410"/>
                  <a:pt x="10366" y="1596"/>
                  <a:pt x="9363" y="2050"/>
                </a:cubicBezTo>
                <a:cubicBezTo>
                  <a:pt x="5090" y="3988"/>
                  <a:pt x="2732" y="9008"/>
                  <a:pt x="2499" y="13560"/>
                </a:cubicBezTo>
                <a:cubicBezTo>
                  <a:pt x="2499" y="11576"/>
                  <a:pt x="2802" y="9591"/>
                  <a:pt x="3433" y="7700"/>
                </a:cubicBezTo>
                <a:cubicBezTo>
                  <a:pt x="4086" y="5739"/>
                  <a:pt x="5277" y="3988"/>
                  <a:pt x="6911" y="2680"/>
                </a:cubicBezTo>
                <a:cubicBezTo>
                  <a:pt x="7542" y="2260"/>
                  <a:pt x="8219" y="1886"/>
                  <a:pt x="8873" y="1559"/>
                </a:cubicBezTo>
                <a:cubicBezTo>
                  <a:pt x="9906" y="1161"/>
                  <a:pt x="11006" y="988"/>
                  <a:pt x="12116" y="988"/>
                </a:cubicBezTo>
                <a:close/>
                <a:moveTo>
                  <a:pt x="12464" y="1770"/>
                </a:moveTo>
                <a:cubicBezTo>
                  <a:pt x="13526" y="1770"/>
                  <a:pt x="14600" y="1963"/>
                  <a:pt x="15644" y="2260"/>
                </a:cubicBezTo>
                <a:cubicBezTo>
                  <a:pt x="15163" y="2192"/>
                  <a:pt x="14681" y="2159"/>
                  <a:pt x="14199" y="2159"/>
                </a:cubicBezTo>
                <a:cubicBezTo>
                  <a:pt x="13181" y="2159"/>
                  <a:pt x="12166" y="2309"/>
                  <a:pt x="11184" y="2610"/>
                </a:cubicBezTo>
                <a:cubicBezTo>
                  <a:pt x="8686" y="3404"/>
                  <a:pt x="6771" y="5202"/>
                  <a:pt x="5394" y="7373"/>
                </a:cubicBezTo>
                <a:cubicBezTo>
                  <a:pt x="3970" y="9171"/>
                  <a:pt x="3129" y="11342"/>
                  <a:pt x="2966" y="13630"/>
                </a:cubicBezTo>
                <a:cubicBezTo>
                  <a:pt x="2919" y="13794"/>
                  <a:pt x="2896" y="13981"/>
                  <a:pt x="2849" y="14167"/>
                </a:cubicBezTo>
                <a:cubicBezTo>
                  <a:pt x="2896" y="9685"/>
                  <a:pt x="4974" y="4875"/>
                  <a:pt x="8989" y="2633"/>
                </a:cubicBezTo>
                <a:cubicBezTo>
                  <a:pt x="10090" y="2015"/>
                  <a:pt x="11269" y="1770"/>
                  <a:pt x="12464" y="1770"/>
                </a:cubicBezTo>
                <a:close/>
                <a:moveTo>
                  <a:pt x="24469" y="9801"/>
                </a:moveTo>
                <a:cubicBezTo>
                  <a:pt x="24913" y="10549"/>
                  <a:pt x="25263" y="11342"/>
                  <a:pt x="25567" y="12136"/>
                </a:cubicBezTo>
                <a:cubicBezTo>
                  <a:pt x="25567" y="12183"/>
                  <a:pt x="25590" y="12206"/>
                  <a:pt x="25590" y="12253"/>
                </a:cubicBezTo>
                <a:cubicBezTo>
                  <a:pt x="25660" y="13023"/>
                  <a:pt x="25660" y="13817"/>
                  <a:pt x="25590" y="14611"/>
                </a:cubicBezTo>
                <a:cubicBezTo>
                  <a:pt x="25426" y="12977"/>
                  <a:pt x="25053" y="11366"/>
                  <a:pt x="24469" y="9825"/>
                </a:cubicBezTo>
                <a:lnTo>
                  <a:pt x="24469" y="9801"/>
                </a:lnTo>
                <a:close/>
                <a:moveTo>
                  <a:pt x="20593" y="13841"/>
                </a:moveTo>
                <a:lnTo>
                  <a:pt x="20593" y="13841"/>
                </a:lnTo>
                <a:cubicBezTo>
                  <a:pt x="20967" y="14308"/>
                  <a:pt x="20570" y="14961"/>
                  <a:pt x="20103" y="15218"/>
                </a:cubicBezTo>
                <a:cubicBezTo>
                  <a:pt x="20056" y="15241"/>
                  <a:pt x="20033" y="15265"/>
                  <a:pt x="19986" y="15288"/>
                </a:cubicBezTo>
                <a:cubicBezTo>
                  <a:pt x="20243" y="14845"/>
                  <a:pt x="20453" y="14354"/>
                  <a:pt x="20593" y="13864"/>
                </a:cubicBezTo>
                <a:lnTo>
                  <a:pt x="20593" y="13841"/>
                </a:lnTo>
                <a:close/>
                <a:moveTo>
                  <a:pt x="3736" y="11903"/>
                </a:moveTo>
                <a:cubicBezTo>
                  <a:pt x="3446" y="13421"/>
                  <a:pt x="3326" y="14981"/>
                  <a:pt x="3439" y="16523"/>
                </a:cubicBezTo>
                <a:lnTo>
                  <a:pt x="3439" y="16523"/>
                </a:lnTo>
                <a:cubicBezTo>
                  <a:pt x="3346" y="16006"/>
                  <a:pt x="3287" y="15474"/>
                  <a:pt x="3246" y="14961"/>
                </a:cubicBezTo>
                <a:cubicBezTo>
                  <a:pt x="3246" y="14611"/>
                  <a:pt x="3246" y="14238"/>
                  <a:pt x="3246" y="13887"/>
                </a:cubicBezTo>
                <a:cubicBezTo>
                  <a:pt x="3386" y="13234"/>
                  <a:pt x="3549" y="12556"/>
                  <a:pt x="3736" y="11903"/>
                </a:cubicBezTo>
                <a:close/>
                <a:moveTo>
                  <a:pt x="14476" y="16199"/>
                </a:moveTo>
                <a:lnTo>
                  <a:pt x="14476" y="16199"/>
                </a:lnTo>
                <a:cubicBezTo>
                  <a:pt x="14289" y="16292"/>
                  <a:pt x="14103" y="16339"/>
                  <a:pt x="13939" y="16409"/>
                </a:cubicBezTo>
                <a:cubicBezTo>
                  <a:pt x="13169" y="16689"/>
                  <a:pt x="12025" y="17086"/>
                  <a:pt x="11137" y="17646"/>
                </a:cubicBezTo>
                <a:lnTo>
                  <a:pt x="11067" y="17576"/>
                </a:lnTo>
                <a:cubicBezTo>
                  <a:pt x="11955" y="16806"/>
                  <a:pt x="13192" y="16409"/>
                  <a:pt x="14476" y="16199"/>
                </a:cubicBezTo>
                <a:close/>
                <a:moveTo>
                  <a:pt x="17942" y="15992"/>
                </a:moveTo>
                <a:cubicBezTo>
                  <a:pt x="18164" y="15992"/>
                  <a:pt x="18386" y="15999"/>
                  <a:pt x="18609" y="16012"/>
                </a:cubicBezTo>
                <a:lnTo>
                  <a:pt x="18749" y="16012"/>
                </a:lnTo>
                <a:cubicBezTo>
                  <a:pt x="18726" y="16152"/>
                  <a:pt x="18655" y="16292"/>
                  <a:pt x="18609" y="16432"/>
                </a:cubicBezTo>
                <a:lnTo>
                  <a:pt x="18632" y="16432"/>
                </a:lnTo>
                <a:cubicBezTo>
                  <a:pt x="17607" y="17357"/>
                  <a:pt x="16306" y="17849"/>
                  <a:pt x="14950" y="17849"/>
                </a:cubicBezTo>
                <a:cubicBezTo>
                  <a:pt x="14731" y="17849"/>
                  <a:pt x="14511" y="17836"/>
                  <a:pt x="14289" y="17810"/>
                </a:cubicBezTo>
                <a:cubicBezTo>
                  <a:pt x="13612" y="17716"/>
                  <a:pt x="12865" y="17483"/>
                  <a:pt x="12141" y="17483"/>
                </a:cubicBezTo>
                <a:cubicBezTo>
                  <a:pt x="12842" y="17156"/>
                  <a:pt x="13542" y="16923"/>
                  <a:pt x="14033" y="16736"/>
                </a:cubicBezTo>
                <a:cubicBezTo>
                  <a:pt x="15274" y="16235"/>
                  <a:pt x="16602" y="15992"/>
                  <a:pt x="17942" y="15992"/>
                </a:cubicBezTo>
                <a:close/>
                <a:moveTo>
                  <a:pt x="7402" y="1910"/>
                </a:moveTo>
                <a:lnTo>
                  <a:pt x="7402" y="1910"/>
                </a:lnTo>
                <a:cubicBezTo>
                  <a:pt x="7238" y="2003"/>
                  <a:pt x="7075" y="2096"/>
                  <a:pt x="6935" y="2213"/>
                </a:cubicBezTo>
                <a:cubicBezTo>
                  <a:pt x="6608" y="2447"/>
                  <a:pt x="6281" y="2704"/>
                  <a:pt x="6001" y="2984"/>
                </a:cubicBezTo>
                <a:cubicBezTo>
                  <a:pt x="5114" y="3544"/>
                  <a:pt x="4320" y="4268"/>
                  <a:pt x="3643" y="5085"/>
                </a:cubicBezTo>
                <a:cubicBezTo>
                  <a:pt x="2008" y="7140"/>
                  <a:pt x="1822" y="10082"/>
                  <a:pt x="1728" y="12603"/>
                </a:cubicBezTo>
                <a:cubicBezTo>
                  <a:pt x="1635" y="15475"/>
                  <a:pt x="1938" y="18347"/>
                  <a:pt x="2662" y="21125"/>
                </a:cubicBezTo>
                <a:cubicBezTo>
                  <a:pt x="2522" y="20775"/>
                  <a:pt x="2382" y="20401"/>
                  <a:pt x="2242" y="20028"/>
                </a:cubicBezTo>
                <a:cubicBezTo>
                  <a:pt x="818" y="15732"/>
                  <a:pt x="537" y="10502"/>
                  <a:pt x="2639" y="6369"/>
                </a:cubicBezTo>
                <a:cubicBezTo>
                  <a:pt x="3643" y="4385"/>
                  <a:pt x="5324" y="2797"/>
                  <a:pt x="7402" y="1910"/>
                </a:cubicBezTo>
                <a:close/>
                <a:moveTo>
                  <a:pt x="26010" y="13514"/>
                </a:moveTo>
                <a:cubicBezTo>
                  <a:pt x="26197" y="14144"/>
                  <a:pt x="26360" y="14798"/>
                  <a:pt x="26477" y="15452"/>
                </a:cubicBezTo>
                <a:lnTo>
                  <a:pt x="26477" y="15755"/>
                </a:lnTo>
                <a:cubicBezTo>
                  <a:pt x="26314" y="17646"/>
                  <a:pt x="25870" y="19514"/>
                  <a:pt x="25170" y="21265"/>
                </a:cubicBezTo>
                <a:cubicBezTo>
                  <a:pt x="25333" y="20542"/>
                  <a:pt x="25473" y="19794"/>
                  <a:pt x="25567" y="19024"/>
                </a:cubicBezTo>
                <a:cubicBezTo>
                  <a:pt x="25660" y="18300"/>
                  <a:pt x="25707" y="17553"/>
                  <a:pt x="25707" y="16829"/>
                </a:cubicBezTo>
                <a:cubicBezTo>
                  <a:pt x="25893" y="15732"/>
                  <a:pt x="26010" y="14634"/>
                  <a:pt x="26010" y="13514"/>
                </a:cubicBezTo>
                <a:close/>
                <a:moveTo>
                  <a:pt x="3059" y="18744"/>
                </a:moveTo>
                <a:cubicBezTo>
                  <a:pt x="3386" y="20215"/>
                  <a:pt x="3876" y="21662"/>
                  <a:pt x="4483" y="23063"/>
                </a:cubicBezTo>
                <a:lnTo>
                  <a:pt x="4530" y="23203"/>
                </a:lnTo>
                <a:cubicBezTo>
                  <a:pt x="4296" y="22783"/>
                  <a:pt x="4063" y="22363"/>
                  <a:pt x="3876" y="21919"/>
                </a:cubicBezTo>
                <a:cubicBezTo>
                  <a:pt x="3549" y="20892"/>
                  <a:pt x="3269" y="19818"/>
                  <a:pt x="3059" y="18744"/>
                </a:cubicBezTo>
                <a:close/>
                <a:moveTo>
                  <a:pt x="26150" y="20145"/>
                </a:moveTo>
                <a:lnTo>
                  <a:pt x="26150" y="20145"/>
                </a:lnTo>
                <a:cubicBezTo>
                  <a:pt x="25893" y="21102"/>
                  <a:pt x="25567" y="22036"/>
                  <a:pt x="25146" y="22923"/>
                </a:cubicBezTo>
                <a:cubicBezTo>
                  <a:pt x="24983" y="23180"/>
                  <a:pt x="24819" y="23437"/>
                  <a:pt x="24633" y="23694"/>
                </a:cubicBezTo>
                <a:cubicBezTo>
                  <a:pt x="24446" y="23927"/>
                  <a:pt x="24282" y="24137"/>
                  <a:pt x="24096" y="24371"/>
                </a:cubicBezTo>
                <a:cubicBezTo>
                  <a:pt x="24096" y="24324"/>
                  <a:pt x="24119" y="24277"/>
                  <a:pt x="24142" y="24231"/>
                </a:cubicBezTo>
                <a:cubicBezTo>
                  <a:pt x="24983" y="23040"/>
                  <a:pt x="25637" y="21709"/>
                  <a:pt x="26104" y="20308"/>
                </a:cubicBezTo>
                <a:cubicBezTo>
                  <a:pt x="26104" y="20261"/>
                  <a:pt x="26127" y="20215"/>
                  <a:pt x="26150" y="20145"/>
                </a:cubicBezTo>
                <a:close/>
                <a:moveTo>
                  <a:pt x="4833" y="4291"/>
                </a:moveTo>
                <a:lnTo>
                  <a:pt x="4833" y="4291"/>
                </a:lnTo>
                <a:cubicBezTo>
                  <a:pt x="4063" y="5295"/>
                  <a:pt x="3479" y="6416"/>
                  <a:pt x="3082" y="7607"/>
                </a:cubicBezTo>
                <a:cubicBezTo>
                  <a:pt x="1775" y="11366"/>
                  <a:pt x="1915" y="15755"/>
                  <a:pt x="2849" y="19771"/>
                </a:cubicBezTo>
                <a:cubicBezTo>
                  <a:pt x="2942" y="20238"/>
                  <a:pt x="3059" y="20705"/>
                  <a:pt x="3222" y="21172"/>
                </a:cubicBezTo>
                <a:cubicBezTo>
                  <a:pt x="3526" y="22199"/>
                  <a:pt x="3876" y="23203"/>
                  <a:pt x="4296" y="24184"/>
                </a:cubicBezTo>
                <a:cubicBezTo>
                  <a:pt x="4437" y="24511"/>
                  <a:pt x="4577" y="24814"/>
                  <a:pt x="4740" y="25141"/>
                </a:cubicBezTo>
                <a:cubicBezTo>
                  <a:pt x="4390" y="24581"/>
                  <a:pt x="4016" y="23997"/>
                  <a:pt x="3713" y="23390"/>
                </a:cubicBezTo>
                <a:cubicBezTo>
                  <a:pt x="3386" y="22526"/>
                  <a:pt x="3152" y="21592"/>
                  <a:pt x="2919" y="20705"/>
                </a:cubicBezTo>
                <a:cubicBezTo>
                  <a:pt x="2288" y="18113"/>
                  <a:pt x="2008" y="15452"/>
                  <a:pt x="2078" y="12790"/>
                </a:cubicBezTo>
                <a:cubicBezTo>
                  <a:pt x="2148" y="10385"/>
                  <a:pt x="2312" y="7537"/>
                  <a:pt x="3759" y="5505"/>
                </a:cubicBezTo>
                <a:cubicBezTo>
                  <a:pt x="4063" y="5062"/>
                  <a:pt x="4437" y="4665"/>
                  <a:pt x="4833" y="4291"/>
                </a:cubicBezTo>
                <a:close/>
                <a:moveTo>
                  <a:pt x="25193" y="19211"/>
                </a:moveTo>
                <a:cubicBezTo>
                  <a:pt x="24983" y="20798"/>
                  <a:pt x="24563" y="22339"/>
                  <a:pt x="23932" y="23810"/>
                </a:cubicBezTo>
                <a:cubicBezTo>
                  <a:pt x="23699" y="24207"/>
                  <a:pt x="23465" y="24581"/>
                  <a:pt x="23208" y="24954"/>
                </a:cubicBezTo>
                <a:lnTo>
                  <a:pt x="23045" y="25141"/>
                </a:lnTo>
                <a:cubicBezTo>
                  <a:pt x="23862" y="23647"/>
                  <a:pt x="24376" y="21989"/>
                  <a:pt x="24866" y="20378"/>
                </a:cubicBezTo>
                <a:cubicBezTo>
                  <a:pt x="24983" y="19981"/>
                  <a:pt x="25076" y="19584"/>
                  <a:pt x="25193" y="19211"/>
                </a:cubicBezTo>
                <a:close/>
                <a:moveTo>
                  <a:pt x="18842" y="16666"/>
                </a:moveTo>
                <a:cubicBezTo>
                  <a:pt x="18842" y="16759"/>
                  <a:pt x="18842" y="16876"/>
                  <a:pt x="18819" y="16969"/>
                </a:cubicBezTo>
                <a:lnTo>
                  <a:pt x="18819" y="16946"/>
                </a:lnTo>
                <a:cubicBezTo>
                  <a:pt x="18189" y="19771"/>
                  <a:pt x="17885" y="22666"/>
                  <a:pt x="17955" y="25561"/>
                </a:cubicBezTo>
                <a:cubicBezTo>
                  <a:pt x="17722" y="23600"/>
                  <a:pt x="17768" y="21616"/>
                  <a:pt x="18095" y="19678"/>
                </a:cubicBezTo>
                <a:cubicBezTo>
                  <a:pt x="18282" y="18674"/>
                  <a:pt x="18539" y="17646"/>
                  <a:pt x="18842" y="16666"/>
                </a:cubicBezTo>
                <a:close/>
                <a:moveTo>
                  <a:pt x="2989" y="15568"/>
                </a:moveTo>
                <a:cubicBezTo>
                  <a:pt x="3106" y="16642"/>
                  <a:pt x="3339" y="17693"/>
                  <a:pt x="3713" y="18697"/>
                </a:cubicBezTo>
                <a:cubicBezTo>
                  <a:pt x="4156" y="21242"/>
                  <a:pt x="5160" y="23647"/>
                  <a:pt x="6655" y="25748"/>
                </a:cubicBezTo>
                <a:cubicBezTo>
                  <a:pt x="6468" y="25561"/>
                  <a:pt x="6258" y="25375"/>
                  <a:pt x="6048" y="25165"/>
                </a:cubicBezTo>
                <a:lnTo>
                  <a:pt x="6048" y="25165"/>
                </a:lnTo>
                <a:lnTo>
                  <a:pt x="5884" y="25001"/>
                </a:lnTo>
                <a:cubicBezTo>
                  <a:pt x="5534" y="24417"/>
                  <a:pt x="5207" y="23834"/>
                  <a:pt x="4927" y="23203"/>
                </a:cubicBezTo>
                <a:cubicBezTo>
                  <a:pt x="3900" y="20938"/>
                  <a:pt x="3222" y="18534"/>
                  <a:pt x="2966" y="16082"/>
                </a:cubicBezTo>
                <a:cubicBezTo>
                  <a:pt x="2966" y="15919"/>
                  <a:pt x="2989" y="15755"/>
                  <a:pt x="2989" y="15568"/>
                </a:cubicBezTo>
                <a:close/>
                <a:moveTo>
                  <a:pt x="22294" y="26639"/>
                </a:moveTo>
                <a:lnTo>
                  <a:pt x="22294" y="26639"/>
                </a:lnTo>
                <a:cubicBezTo>
                  <a:pt x="22217" y="26748"/>
                  <a:pt x="22141" y="26848"/>
                  <a:pt x="22064" y="26962"/>
                </a:cubicBezTo>
                <a:cubicBezTo>
                  <a:pt x="21971" y="27079"/>
                  <a:pt x="21761" y="27196"/>
                  <a:pt x="21621" y="27289"/>
                </a:cubicBezTo>
                <a:cubicBezTo>
                  <a:pt x="21851" y="27080"/>
                  <a:pt x="22081" y="26852"/>
                  <a:pt x="22294" y="26639"/>
                </a:cubicBezTo>
                <a:close/>
                <a:moveTo>
                  <a:pt x="26781" y="19538"/>
                </a:moveTo>
                <a:cubicBezTo>
                  <a:pt x="26687" y="21779"/>
                  <a:pt x="26057" y="23950"/>
                  <a:pt x="24563" y="25561"/>
                </a:cubicBezTo>
                <a:lnTo>
                  <a:pt x="24539" y="25585"/>
                </a:lnTo>
                <a:cubicBezTo>
                  <a:pt x="23792" y="26355"/>
                  <a:pt x="22952" y="27032"/>
                  <a:pt x="21994" y="27569"/>
                </a:cubicBezTo>
                <a:cubicBezTo>
                  <a:pt x="22111" y="27453"/>
                  <a:pt x="22228" y="27336"/>
                  <a:pt x="22321" y="27196"/>
                </a:cubicBezTo>
                <a:cubicBezTo>
                  <a:pt x="23675" y="26028"/>
                  <a:pt x="24773" y="24581"/>
                  <a:pt x="25520" y="22946"/>
                </a:cubicBezTo>
                <a:cubicBezTo>
                  <a:pt x="26127" y="21896"/>
                  <a:pt x="26547" y="20728"/>
                  <a:pt x="26781" y="19538"/>
                </a:cubicBezTo>
                <a:close/>
                <a:moveTo>
                  <a:pt x="18842" y="23904"/>
                </a:moveTo>
                <a:cubicBezTo>
                  <a:pt x="18982" y="25188"/>
                  <a:pt x="19193" y="26425"/>
                  <a:pt x="19473" y="27663"/>
                </a:cubicBezTo>
                <a:lnTo>
                  <a:pt x="19449" y="27686"/>
                </a:lnTo>
                <a:cubicBezTo>
                  <a:pt x="19076" y="27289"/>
                  <a:pt x="18982" y="26262"/>
                  <a:pt x="18936" y="25795"/>
                </a:cubicBezTo>
                <a:cubicBezTo>
                  <a:pt x="18866" y="25211"/>
                  <a:pt x="18842" y="24627"/>
                  <a:pt x="18842" y="24044"/>
                </a:cubicBezTo>
                <a:lnTo>
                  <a:pt x="18842" y="23904"/>
                </a:lnTo>
                <a:close/>
                <a:moveTo>
                  <a:pt x="18655" y="19678"/>
                </a:moveTo>
                <a:lnTo>
                  <a:pt x="18655" y="19818"/>
                </a:lnTo>
                <a:cubicBezTo>
                  <a:pt x="18609" y="20261"/>
                  <a:pt x="18585" y="20705"/>
                  <a:pt x="18562" y="21149"/>
                </a:cubicBezTo>
                <a:cubicBezTo>
                  <a:pt x="18492" y="22596"/>
                  <a:pt x="18492" y="24044"/>
                  <a:pt x="18609" y="25515"/>
                </a:cubicBezTo>
                <a:lnTo>
                  <a:pt x="18609" y="25491"/>
                </a:lnTo>
                <a:cubicBezTo>
                  <a:pt x="18655" y="26168"/>
                  <a:pt x="18702" y="27219"/>
                  <a:pt x="19193" y="27779"/>
                </a:cubicBezTo>
                <a:lnTo>
                  <a:pt x="18819" y="27920"/>
                </a:lnTo>
                <a:lnTo>
                  <a:pt x="18469" y="28036"/>
                </a:lnTo>
                <a:cubicBezTo>
                  <a:pt x="18142" y="25258"/>
                  <a:pt x="18212" y="22456"/>
                  <a:pt x="18655" y="19678"/>
                </a:cubicBezTo>
                <a:close/>
                <a:moveTo>
                  <a:pt x="19403" y="28083"/>
                </a:moveTo>
                <a:lnTo>
                  <a:pt x="19426" y="28106"/>
                </a:lnTo>
                <a:lnTo>
                  <a:pt x="19146" y="28246"/>
                </a:lnTo>
                <a:lnTo>
                  <a:pt x="19099" y="28223"/>
                </a:lnTo>
                <a:cubicBezTo>
                  <a:pt x="19099" y="28223"/>
                  <a:pt x="19076" y="28200"/>
                  <a:pt x="19076" y="28200"/>
                </a:cubicBezTo>
                <a:lnTo>
                  <a:pt x="19403" y="28083"/>
                </a:lnTo>
                <a:close/>
                <a:moveTo>
                  <a:pt x="7098" y="26565"/>
                </a:moveTo>
                <a:cubicBezTo>
                  <a:pt x="7308" y="26752"/>
                  <a:pt x="7542" y="26916"/>
                  <a:pt x="7799" y="27056"/>
                </a:cubicBezTo>
                <a:cubicBezTo>
                  <a:pt x="8244" y="27524"/>
                  <a:pt x="8754" y="27949"/>
                  <a:pt x="9307" y="28332"/>
                </a:cubicBezTo>
                <a:lnTo>
                  <a:pt x="9307" y="28332"/>
                </a:lnTo>
                <a:cubicBezTo>
                  <a:pt x="9240" y="28290"/>
                  <a:pt x="9173" y="28257"/>
                  <a:pt x="9106" y="28223"/>
                </a:cubicBezTo>
                <a:cubicBezTo>
                  <a:pt x="8336" y="27756"/>
                  <a:pt x="7659" y="27196"/>
                  <a:pt x="7075" y="26565"/>
                </a:cubicBezTo>
                <a:close/>
                <a:moveTo>
                  <a:pt x="4974" y="26168"/>
                </a:moveTo>
                <a:lnTo>
                  <a:pt x="4974" y="26168"/>
                </a:lnTo>
                <a:cubicBezTo>
                  <a:pt x="5557" y="26986"/>
                  <a:pt x="6211" y="27756"/>
                  <a:pt x="6911" y="28457"/>
                </a:cubicBezTo>
                <a:cubicBezTo>
                  <a:pt x="6421" y="28060"/>
                  <a:pt x="5954" y="27593"/>
                  <a:pt x="5581" y="27079"/>
                </a:cubicBezTo>
                <a:cubicBezTo>
                  <a:pt x="5370" y="26776"/>
                  <a:pt x="5160" y="26472"/>
                  <a:pt x="4974" y="26168"/>
                </a:cubicBezTo>
                <a:close/>
                <a:moveTo>
                  <a:pt x="18936" y="28246"/>
                </a:moveTo>
                <a:lnTo>
                  <a:pt x="18936" y="28246"/>
                </a:lnTo>
                <a:cubicBezTo>
                  <a:pt x="18915" y="28287"/>
                  <a:pt x="18913" y="28310"/>
                  <a:pt x="18928" y="28346"/>
                </a:cubicBezTo>
                <a:lnTo>
                  <a:pt x="18928" y="28346"/>
                </a:lnTo>
                <a:cubicBezTo>
                  <a:pt x="18836" y="28413"/>
                  <a:pt x="18722" y="28458"/>
                  <a:pt x="18609" y="28503"/>
                </a:cubicBezTo>
                <a:lnTo>
                  <a:pt x="18539" y="28527"/>
                </a:lnTo>
                <a:cubicBezTo>
                  <a:pt x="18539" y="28480"/>
                  <a:pt x="18539" y="28433"/>
                  <a:pt x="18515" y="28387"/>
                </a:cubicBezTo>
                <a:cubicBezTo>
                  <a:pt x="18655" y="28340"/>
                  <a:pt x="18796" y="28293"/>
                  <a:pt x="18936" y="28246"/>
                </a:cubicBezTo>
                <a:close/>
                <a:moveTo>
                  <a:pt x="4647" y="24020"/>
                </a:moveTo>
                <a:lnTo>
                  <a:pt x="4647" y="24020"/>
                </a:lnTo>
                <a:cubicBezTo>
                  <a:pt x="4950" y="24417"/>
                  <a:pt x="5254" y="24814"/>
                  <a:pt x="5604" y="25188"/>
                </a:cubicBezTo>
                <a:cubicBezTo>
                  <a:pt x="6351" y="26425"/>
                  <a:pt x="7378" y="27499"/>
                  <a:pt x="8592" y="28316"/>
                </a:cubicBezTo>
                <a:cubicBezTo>
                  <a:pt x="8709" y="28410"/>
                  <a:pt x="8826" y="28480"/>
                  <a:pt x="8966" y="28550"/>
                </a:cubicBezTo>
                <a:lnTo>
                  <a:pt x="8943" y="28550"/>
                </a:lnTo>
                <a:cubicBezTo>
                  <a:pt x="6771" y="27779"/>
                  <a:pt x="5511" y="26005"/>
                  <a:pt x="4647" y="24020"/>
                </a:cubicBezTo>
                <a:close/>
                <a:moveTo>
                  <a:pt x="14756" y="26589"/>
                </a:moveTo>
                <a:cubicBezTo>
                  <a:pt x="14780" y="26869"/>
                  <a:pt x="14826" y="27149"/>
                  <a:pt x="14826" y="27429"/>
                </a:cubicBezTo>
                <a:cubicBezTo>
                  <a:pt x="14826" y="27560"/>
                  <a:pt x="14704" y="28306"/>
                  <a:pt x="14707" y="28611"/>
                </a:cubicBezTo>
                <a:lnTo>
                  <a:pt x="14707" y="28611"/>
                </a:lnTo>
                <a:cubicBezTo>
                  <a:pt x="14695" y="28377"/>
                  <a:pt x="14780" y="27821"/>
                  <a:pt x="14780" y="27709"/>
                </a:cubicBezTo>
                <a:cubicBezTo>
                  <a:pt x="14780" y="27336"/>
                  <a:pt x="14780" y="26962"/>
                  <a:pt x="14756" y="26589"/>
                </a:cubicBezTo>
                <a:close/>
                <a:moveTo>
                  <a:pt x="14053" y="3277"/>
                </a:moveTo>
                <a:cubicBezTo>
                  <a:pt x="14712" y="3277"/>
                  <a:pt x="15384" y="3341"/>
                  <a:pt x="16064" y="3474"/>
                </a:cubicBezTo>
                <a:cubicBezTo>
                  <a:pt x="18819" y="4034"/>
                  <a:pt x="21294" y="5552"/>
                  <a:pt x="23068" y="7747"/>
                </a:cubicBezTo>
                <a:cubicBezTo>
                  <a:pt x="24563" y="10502"/>
                  <a:pt x="25356" y="13584"/>
                  <a:pt x="25356" y="16736"/>
                </a:cubicBezTo>
                <a:cubicBezTo>
                  <a:pt x="25146" y="17927"/>
                  <a:pt x="24866" y="19117"/>
                  <a:pt x="24516" y="20261"/>
                </a:cubicBezTo>
                <a:cubicBezTo>
                  <a:pt x="23909" y="22316"/>
                  <a:pt x="23232" y="24464"/>
                  <a:pt x="21924" y="26192"/>
                </a:cubicBezTo>
                <a:cubicBezTo>
                  <a:pt x="21854" y="26309"/>
                  <a:pt x="21784" y="26402"/>
                  <a:pt x="21691" y="26495"/>
                </a:cubicBezTo>
                <a:cubicBezTo>
                  <a:pt x="21060" y="26916"/>
                  <a:pt x="20360" y="27289"/>
                  <a:pt x="19659" y="27593"/>
                </a:cubicBezTo>
                <a:lnTo>
                  <a:pt x="19636" y="27616"/>
                </a:lnTo>
                <a:cubicBezTo>
                  <a:pt x="19122" y="25118"/>
                  <a:pt x="18866" y="22573"/>
                  <a:pt x="18912" y="20028"/>
                </a:cubicBezTo>
                <a:cubicBezTo>
                  <a:pt x="19006" y="18697"/>
                  <a:pt x="19193" y="17390"/>
                  <a:pt x="19426" y="16082"/>
                </a:cubicBezTo>
                <a:lnTo>
                  <a:pt x="19449" y="16059"/>
                </a:lnTo>
                <a:cubicBezTo>
                  <a:pt x="20150" y="16035"/>
                  <a:pt x="20827" y="15872"/>
                  <a:pt x="21317" y="15288"/>
                </a:cubicBezTo>
                <a:cubicBezTo>
                  <a:pt x="21807" y="14704"/>
                  <a:pt x="21948" y="14027"/>
                  <a:pt x="21504" y="13420"/>
                </a:cubicBezTo>
                <a:cubicBezTo>
                  <a:pt x="21468" y="13370"/>
                  <a:pt x="21416" y="13348"/>
                  <a:pt x="21365" y="13348"/>
                </a:cubicBezTo>
                <a:cubicBezTo>
                  <a:pt x="21252" y="13348"/>
                  <a:pt x="21143" y="13455"/>
                  <a:pt x="21224" y="13584"/>
                </a:cubicBezTo>
                <a:cubicBezTo>
                  <a:pt x="21714" y="14448"/>
                  <a:pt x="21084" y="15171"/>
                  <a:pt x="20313" y="15498"/>
                </a:cubicBezTo>
                <a:cubicBezTo>
                  <a:pt x="20477" y="15405"/>
                  <a:pt x="20640" y="15265"/>
                  <a:pt x="20757" y="15125"/>
                </a:cubicBezTo>
                <a:cubicBezTo>
                  <a:pt x="21224" y="14611"/>
                  <a:pt x="21130" y="13817"/>
                  <a:pt x="20570" y="13420"/>
                </a:cubicBezTo>
                <a:cubicBezTo>
                  <a:pt x="20545" y="13408"/>
                  <a:pt x="20518" y="13402"/>
                  <a:pt x="20492" y="13402"/>
                </a:cubicBezTo>
                <a:cubicBezTo>
                  <a:pt x="20421" y="13402"/>
                  <a:pt x="20354" y="13445"/>
                  <a:pt x="20337" y="13514"/>
                </a:cubicBezTo>
                <a:cubicBezTo>
                  <a:pt x="20196" y="14167"/>
                  <a:pt x="19940" y="14775"/>
                  <a:pt x="19566" y="15312"/>
                </a:cubicBezTo>
                <a:cubicBezTo>
                  <a:pt x="19776" y="14401"/>
                  <a:pt x="19986" y="13490"/>
                  <a:pt x="20243" y="12580"/>
                </a:cubicBezTo>
                <a:cubicBezTo>
                  <a:pt x="20262" y="12488"/>
                  <a:pt x="20193" y="12395"/>
                  <a:pt x="20105" y="12395"/>
                </a:cubicBezTo>
                <a:cubicBezTo>
                  <a:pt x="20082" y="12395"/>
                  <a:pt x="20057" y="12402"/>
                  <a:pt x="20033" y="12416"/>
                </a:cubicBezTo>
                <a:cubicBezTo>
                  <a:pt x="20080" y="12113"/>
                  <a:pt x="20150" y="11833"/>
                  <a:pt x="20196" y="11529"/>
                </a:cubicBezTo>
                <a:cubicBezTo>
                  <a:pt x="20210" y="11419"/>
                  <a:pt x="20126" y="11349"/>
                  <a:pt x="20041" y="11349"/>
                </a:cubicBezTo>
                <a:cubicBezTo>
                  <a:pt x="19982" y="11349"/>
                  <a:pt x="19922" y="11383"/>
                  <a:pt x="19893" y="11459"/>
                </a:cubicBezTo>
                <a:cubicBezTo>
                  <a:pt x="19589" y="12510"/>
                  <a:pt x="19333" y="13560"/>
                  <a:pt x="19146" y="14634"/>
                </a:cubicBezTo>
                <a:cubicBezTo>
                  <a:pt x="19052" y="14915"/>
                  <a:pt x="18959" y="15218"/>
                  <a:pt x="18889" y="15498"/>
                </a:cubicBezTo>
                <a:lnTo>
                  <a:pt x="18702" y="15522"/>
                </a:lnTo>
                <a:cubicBezTo>
                  <a:pt x="18422" y="15568"/>
                  <a:pt x="18142" y="15568"/>
                  <a:pt x="17862" y="15592"/>
                </a:cubicBezTo>
                <a:lnTo>
                  <a:pt x="17792" y="15592"/>
                </a:lnTo>
                <a:cubicBezTo>
                  <a:pt x="17395" y="15592"/>
                  <a:pt x="16998" y="15615"/>
                  <a:pt x="16601" y="15662"/>
                </a:cubicBezTo>
                <a:cubicBezTo>
                  <a:pt x="15363" y="15732"/>
                  <a:pt x="14103" y="15802"/>
                  <a:pt x="12935" y="16222"/>
                </a:cubicBezTo>
                <a:cubicBezTo>
                  <a:pt x="12188" y="16479"/>
                  <a:pt x="11511" y="16899"/>
                  <a:pt x="10927" y="17413"/>
                </a:cubicBezTo>
                <a:cubicBezTo>
                  <a:pt x="10460" y="16829"/>
                  <a:pt x="9947" y="16316"/>
                  <a:pt x="9386" y="15872"/>
                </a:cubicBezTo>
                <a:lnTo>
                  <a:pt x="9340" y="15825"/>
                </a:lnTo>
                <a:lnTo>
                  <a:pt x="9293" y="15825"/>
                </a:lnTo>
                <a:cubicBezTo>
                  <a:pt x="9129" y="15685"/>
                  <a:pt x="8943" y="15545"/>
                  <a:pt x="8756" y="15428"/>
                </a:cubicBezTo>
                <a:cubicBezTo>
                  <a:pt x="8729" y="15411"/>
                  <a:pt x="8704" y="15403"/>
                  <a:pt x="8680" y="15403"/>
                </a:cubicBezTo>
                <a:cubicBezTo>
                  <a:pt x="8579" y="15403"/>
                  <a:pt x="8517" y="15544"/>
                  <a:pt x="8592" y="15638"/>
                </a:cubicBezTo>
                <a:cubicBezTo>
                  <a:pt x="9200" y="16339"/>
                  <a:pt x="9853" y="17086"/>
                  <a:pt x="10507" y="17880"/>
                </a:cubicBezTo>
                <a:cubicBezTo>
                  <a:pt x="10017" y="18440"/>
                  <a:pt x="9713" y="19141"/>
                  <a:pt x="9620" y="19888"/>
                </a:cubicBezTo>
                <a:cubicBezTo>
                  <a:pt x="9620" y="19940"/>
                  <a:pt x="9672" y="19967"/>
                  <a:pt x="9718" y="19967"/>
                </a:cubicBezTo>
                <a:cubicBezTo>
                  <a:pt x="9734" y="19967"/>
                  <a:pt x="9748" y="19964"/>
                  <a:pt x="9760" y="19958"/>
                </a:cubicBezTo>
                <a:cubicBezTo>
                  <a:pt x="9760" y="20005"/>
                  <a:pt x="9760" y="20075"/>
                  <a:pt x="9783" y="20121"/>
                </a:cubicBezTo>
                <a:cubicBezTo>
                  <a:pt x="9807" y="20203"/>
                  <a:pt x="9877" y="20244"/>
                  <a:pt x="9947" y="20244"/>
                </a:cubicBezTo>
                <a:cubicBezTo>
                  <a:pt x="10017" y="20244"/>
                  <a:pt x="10087" y="20203"/>
                  <a:pt x="10110" y="20121"/>
                </a:cubicBezTo>
                <a:cubicBezTo>
                  <a:pt x="10227" y="19491"/>
                  <a:pt x="10390" y="18767"/>
                  <a:pt x="10834" y="18300"/>
                </a:cubicBezTo>
                <a:cubicBezTo>
                  <a:pt x="11114" y="18650"/>
                  <a:pt x="11394" y="19024"/>
                  <a:pt x="11651" y="19374"/>
                </a:cubicBezTo>
                <a:cubicBezTo>
                  <a:pt x="12772" y="21242"/>
                  <a:pt x="13589" y="23273"/>
                  <a:pt x="14056" y="25398"/>
                </a:cubicBezTo>
                <a:cubicBezTo>
                  <a:pt x="14196" y="26028"/>
                  <a:pt x="14313" y="26682"/>
                  <a:pt x="14383" y="27313"/>
                </a:cubicBezTo>
                <a:cubicBezTo>
                  <a:pt x="14313" y="27779"/>
                  <a:pt x="14219" y="28223"/>
                  <a:pt x="14079" y="28643"/>
                </a:cubicBezTo>
                <a:cubicBezTo>
                  <a:pt x="11955" y="28597"/>
                  <a:pt x="9853" y="27943"/>
                  <a:pt x="8055" y="26799"/>
                </a:cubicBezTo>
                <a:cubicBezTo>
                  <a:pt x="7005" y="25795"/>
                  <a:pt x="6164" y="24604"/>
                  <a:pt x="5534" y="23297"/>
                </a:cubicBezTo>
                <a:cubicBezTo>
                  <a:pt x="5044" y="22316"/>
                  <a:pt x="4647" y="21265"/>
                  <a:pt x="4343" y="20191"/>
                </a:cubicBezTo>
                <a:lnTo>
                  <a:pt x="4343" y="20191"/>
                </a:lnTo>
                <a:cubicBezTo>
                  <a:pt x="5417" y="22269"/>
                  <a:pt x="7075" y="23997"/>
                  <a:pt x="9083" y="25164"/>
                </a:cubicBezTo>
                <a:cubicBezTo>
                  <a:pt x="9104" y="25175"/>
                  <a:pt x="9125" y="25180"/>
                  <a:pt x="9144" y="25180"/>
                </a:cubicBezTo>
                <a:cubicBezTo>
                  <a:pt x="9252" y="25180"/>
                  <a:pt x="9318" y="25034"/>
                  <a:pt x="9200" y="24954"/>
                </a:cubicBezTo>
                <a:cubicBezTo>
                  <a:pt x="6818" y="23530"/>
                  <a:pt x="5020" y="21335"/>
                  <a:pt x="4040" y="18720"/>
                </a:cubicBezTo>
                <a:cubicBezTo>
                  <a:pt x="3409" y="15475"/>
                  <a:pt x="3619" y="12019"/>
                  <a:pt x="5020" y="9124"/>
                </a:cubicBezTo>
                <a:cubicBezTo>
                  <a:pt x="6776" y="5493"/>
                  <a:pt x="10185" y="3277"/>
                  <a:pt x="14053" y="3277"/>
                </a:cubicBezTo>
                <a:close/>
                <a:moveTo>
                  <a:pt x="18445" y="16993"/>
                </a:moveTo>
                <a:lnTo>
                  <a:pt x="18445" y="16993"/>
                </a:lnTo>
                <a:cubicBezTo>
                  <a:pt x="18118" y="18067"/>
                  <a:pt x="17885" y="19187"/>
                  <a:pt x="17698" y="20285"/>
                </a:cubicBezTo>
                <a:cubicBezTo>
                  <a:pt x="17348" y="22923"/>
                  <a:pt x="17488" y="25585"/>
                  <a:pt x="18095" y="28153"/>
                </a:cubicBezTo>
                <a:cubicBezTo>
                  <a:pt x="17115" y="28433"/>
                  <a:pt x="16087" y="28597"/>
                  <a:pt x="15037" y="28643"/>
                </a:cubicBezTo>
                <a:cubicBezTo>
                  <a:pt x="15270" y="27966"/>
                  <a:pt x="15037" y="26869"/>
                  <a:pt x="14967" y="26402"/>
                </a:cubicBezTo>
                <a:cubicBezTo>
                  <a:pt x="14873" y="25935"/>
                  <a:pt x="14780" y="25491"/>
                  <a:pt x="14640" y="25048"/>
                </a:cubicBezTo>
                <a:cubicBezTo>
                  <a:pt x="14500" y="24207"/>
                  <a:pt x="14266" y="23390"/>
                  <a:pt x="13916" y="22643"/>
                </a:cubicBezTo>
                <a:cubicBezTo>
                  <a:pt x="13332" y="20938"/>
                  <a:pt x="12468" y="19374"/>
                  <a:pt x="11371" y="17973"/>
                </a:cubicBezTo>
                <a:lnTo>
                  <a:pt x="11464" y="17927"/>
                </a:lnTo>
                <a:cubicBezTo>
                  <a:pt x="11683" y="17846"/>
                  <a:pt x="11910" y="17816"/>
                  <a:pt x="12141" y="17816"/>
                </a:cubicBezTo>
                <a:cubicBezTo>
                  <a:pt x="12651" y="17816"/>
                  <a:pt x="13177" y="17963"/>
                  <a:pt x="13659" y="18043"/>
                </a:cubicBezTo>
                <a:cubicBezTo>
                  <a:pt x="14067" y="18136"/>
                  <a:pt x="14481" y="18181"/>
                  <a:pt x="14896" y="18181"/>
                </a:cubicBezTo>
                <a:cubicBezTo>
                  <a:pt x="15527" y="18181"/>
                  <a:pt x="16159" y="18077"/>
                  <a:pt x="16764" y="17880"/>
                </a:cubicBezTo>
                <a:cubicBezTo>
                  <a:pt x="17371" y="17670"/>
                  <a:pt x="17955" y="17366"/>
                  <a:pt x="18445" y="16993"/>
                </a:cubicBezTo>
                <a:close/>
                <a:moveTo>
                  <a:pt x="18189" y="28480"/>
                </a:moveTo>
                <a:cubicBezTo>
                  <a:pt x="18189" y="28527"/>
                  <a:pt x="18212" y="28573"/>
                  <a:pt x="18235" y="28620"/>
                </a:cubicBezTo>
                <a:cubicBezTo>
                  <a:pt x="17395" y="28830"/>
                  <a:pt x="16531" y="28970"/>
                  <a:pt x="15667" y="28994"/>
                </a:cubicBezTo>
                <a:lnTo>
                  <a:pt x="14803" y="29040"/>
                </a:lnTo>
                <a:cubicBezTo>
                  <a:pt x="14803" y="29040"/>
                  <a:pt x="14826" y="29017"/>
                  <a:pt x="14826" y="29017"/>
                </a:cubicBezTo>
                <a:lnTo>
                  <a:pt x="14850" y="28994"/>
                </a:lnTo>
                <a:cubicBezTo>
                  <a:pt x="15970" y="28970"/>
                  <a:pt x="17091" y="28807"/>
                  <a:pt x="18189" y="28480"/>
                </a:cubicBezTo>
                <a:close/>
                <a:moveTo>
                  <a:pt x="9550" y="27990"/>
                </a:moveTo>
                <a:cubicBezTo>
                  <a:pt x="10951" y="28597"/>
                  <a:pt x="12468" y="28947"/>
                  <a:pt x="14009" y="28994"/>
                </a:cubicBezTo>
                <a:lnTo>
                  <a:pt x="13963" y="29087"/>
                </a:lnTo>
                <a:cubicBezTo>
                  <a:pt x="13663" y="29097"/>
                  <a:pt x="13359" y="29102"/>
                  <a:pt x="13054" y="29102"/>
                </a:cubicBezTo>
                <a:cubicBezTo>
                  <a:pt x="12624" y="29102"/>
                  <a:pt x="12192" y="29091"/>
                  <a:pt x="11768" y="29064"/>
                </a:cubicBezTo>
                <a:cubicBezTo>
                  <a:pt x="10974" y="28807"/>
                  <a:pt x="10227" y="28457"/>
                  <a:pt x="9550" y="28013"/>
                </a:cubicBezTo>
                <a:lnTo>
                  <a:pt x="9550" y="27990"/>
                </a:lnTo>
                <a:close/>
                <a:moveTo>
                  <a:pt x="15597" y="29414"/>
                </a:moveTo>
                <a:lnTo>
                  <a:pt x="15597" y="29414"/>
                </a:lnTo>
                <a:cubicBezTo>
                  <a:pt x="15177" y="29484"/>
                  <a:pt x="14733" y="29507"/>
                  <a:pt x="14313" y="29507"/>
                </a:cubicBezTo>
                <a:cubicBezTo>
                  <a:pt x="14733" y="29461"/>
                  <a:pt x="15177" y="29437"/>
                  <a:pt x="15597" y="29414"/>
                </a:cubicBezTo>
                <a:close/>
                <a:moveTo>
                  <a:pt x="6818" y="27756"/>
                </a:moveTo>
                <a:lnTo>
                  <a:pt x="6818" y="27756"/>
                </a:lnTo>
                <a:cubicBezTo>
                  <a:pt x="7425" y="28246"/>
                  <a:pt x="8102" y="28643"/>
                  <a:pt x="8826" y="28877"/>
                </a:cubicBezTo>
                <a:cubicBezTo>
                  <a:pt x="9433" y="29087"/>
                  <a:pt x="10040" y="29250"/>
                  <a:pt x="10647" y="29344"/>
                </a:cubicBezTo>
                <a:cubicBezTo>
                  <a:pt x="11894" y="29783"/>
                  <a:pt x="13206" y="29997"/>
                  <a:pt x="14525" y="29997"/>
                </a:cubicBezTo>
                <a:cubicBezTo>
                  <a:pt x="14960" y="29997"/>
                  <a:pt x="15396" y="29974"/>
                  <a:pt x="15830" y="29928"/>
                </a:cubicBezTo>
                <a:lnTo>
                  <a:pt x="15830" y="29928"/>
                </a:lnTo>
                <a:cubicBezTo>
                  <a:pt x="15192" y="30048"/>
                  <a:pt x="14529" y="30118"/>
                  <a:pt x="13868" y="30118"/>
                </a:cubicBezTo>
                <a:cubicBezTo>
                  <a:pt x="13634" y="30118"/>
                  <a:pt x="13401" y="30109"/>
                  <a:pt x="13169" y="30091"/>
                </a:cubicBezTo>
                <a:cubicBezTo>
                  <a:pt x="13161" y="30090"/>
                  <a:pt x="13153" y="30090"/>
                  <a:pt x="13146" y="30090"/>
                </a:cubicBezTo>
                <a:cubicBezTo>
                  <a:pt x="12912" y="30090"/>
                  <a:pt x="12920" y="30442"/>
                  <a:pt x="13169" y="30465"/>
                </a:cubicBezTo>
                <a:cubicBezTo>
                  <a:pt x="13413" y="30481"/>
                  <a:pt x="13658" y="30490"/>
                  <a:pt x="13903" y="30490"/>
                </a:cubicBezTo>
                <a:cubicBezTo>
                  <a:pt x="15017" y="30490"/>
                  <a:pt x="16136" y="30314"/>
                  <a:pt x="17208" y="29951"/>
                </a:cubicBezTo>
                <a:lnTo>
                  <a:pt x="17208" y="29951"/>
                </a:lnTo>
                <a:cubicBezTo>
                  <a:pt x="16531" y="30231"/>
                  <a:pt x="15830" y="30465"/>
                  <a:pt x="15107" y="30651"/>
                </a:cubicBezTo>
                <a:cubicBezTo>
                  <a:pt x="14692" y="30695"/>
                  <a:pt x="14275" y="30716"/>
                  <a:pt x="13855" y="30716"/>
                </a:cubicBezTo>
                <a:cubicBezTo>
                  <a:pt x="13163" y="30716"/>
                  <a:pt x="12465" y="30660"/>
                  <a:pt x="11768" y="30558"/>
                </a:cubicBezTo>
                <a:cubicBezTo>
                  <a:pt x="11861" y="30465"/>
                  <a:pt x="11955" y="30371"/>
                  <a:pt x="12071" y="30278"/>
                </a:cubicBezTo>
                <a:cubicBezTo>
                  <a:pt x="12130" y="30239"/>
                  <a:pt x="12090" y="30150"/>
                  <a:pt x="12035" y="30150"/>
                </a:cubicBezTo>
                <a:cubicBezTo>
                  <a:pt x="12024" y="30150"/>
                  <a:pt x="12013" y="30153"/>
                  <a:pt x="12001" y="30161"/>
                </a:cubicBezTo>
                <a:cubicBezTo>
                  <a:pt x="11838" y="30254"/>
                  <a:pt x="11698" y="30371"/>
                  <a:pt x="11581" y="30511"/>
                </a:cubicBezTo>
                <a:lnTo>
                  <a:pt x="11371" y="30488"/>
                </a:lnTo>
                <a:cubicBezTo>
                  <a:pt x="11301" y="30324"/>
                  <a:pt x="11231" y="30161"/>
                  <a:pt x="11184" y="29998"/>
                </a:cubicBezTo>
                <a:cubicBezTo>
                  <a:pt x="11175" y="29960"/>
                  <a:pt x="11150" y="29945"/>
                  <a:pt x="11125" y="29945"/>
                </a:cubicBezTo>
                <a:cubicBezTo>
                  <a:pt x="11086" y="29945"/>
                  <a:pt x="11044" y="29979"/>
                  <a:pt x="11044" y="30021"/>
                </a:cubicBezTo>
                <a:cubicBezTo>
                  <a:pt x="11091" y="30161"/>
                  <a:pt x="11137" y="30301"/>
                  <a:pt x="11184" y="30441"/>
                </a:cubicBezTo>
                <a:cubicBezTo>
                  <a:pt x="10554" y="30301"/>
                  <a:pt x="9947" y="30114"/>
                  <a:pt x="9340" y="29881"/>
                </a:cubicBezTo>
                <a:cubicBezTo>
                  <a:pt x="8406" y="29297"/>
                  <a:pt x="7565" y="28573"/>
                  <a:pt x="6818" y="27756"/>
                </a:cubicBezTo>
                <a:close/>
                <a:moveTo>
                  <a:pt x="11114" y="31025"/>
                </a:moveTo>
                <a:lnTo>
                  <a:pt x="11348" y="31095"/>
                </a:lnTo>
                <a:cubicBezTo>
                  <a:pt x="11305" y="31285"/>
                  <a:pt x="11282" y="31476"/>
                  <a:pt x="11295" y="31666"/>
                </a:cubicBezTo>
                <a:lnTo>
                  <a:pt x="11295" y="31666"/>
                </a:lnTo>
                <a:cubicBezTo>
                  <a:pt x="11196" y="31452"/>
                  <a:pt x="11135" y="31239"/>
                  <a:pt x="11114" y="31025"/>
                </a:cubicBezTo>
                <a:close/>
                <a:moveTo>
                  <a:pt x="19730" y="29507"/>
                </a:moveTo>
                <a:cubicBezTo>
                  <a:pt x="19753" y="29601"/>
                  <a:pt x="19800" y="29671"/>
                  <a:pt x="19823" y="29764"/>
                </a:cubicBezTo>
                <a:cubicBezTo>
                  <a:pt x="19333" y="31025"/>
                  <a:pt x="17395" y="32146"/>
                  <a:pt x="16321" y="32449"/>
                </a:cubicBezTo>
                <a:cubicBezTo>
                  <a:pt x="15875" y="32579"/>
                  <a:pt x="15419" y="32643"/>
                  <a:pt x="14971" y="32643"/>
                </a:cubicBezTo>
                <a:cubicBezTo>
                  <a:pt x="13730" y="32643"/>
                  <a:pt x="12546" y="32149"/>
                  <a:pt x="11791" y="31188"/>
                </a:cubicBezTo>
                <a:lnTo>
                  <a:pt x="11791" y="31188"/>
                </a:lnTo>
                <a:cubicBezTo>
                  <a:pt x="12048" y="31235"/>
                  <a:pt x="12305" y="31258"/>
                  <a:pt x="12562" y="31258"/>
                </a:cubicBezTo>
                <a:cubicBezTo>
                  <a:pt x="12710" y="31266"/>
                  <a:pt x="12857" y="31270"/>
                  <a:pt x="13004" y="31270"/>
                </a:cubicBezTo>
                <a:cubicBezTo>
                  <a:pt x="13714" y="31270"/>
                  <a:pt x="14410" y="31180"/>
                  <a:pt x="15107" y="31025"/>
                </a:cubicBezTo>
                <a:cubicBezTo>
                  <a:pt x="16578" y="30885"/>
                  <a:pt x="18002" y="30465"/>
                  <a:pt x="19309" y="29764"/>
                </a:cubicBezTo>
                <a:lnTo>
                  <a:pt x="19286" y="29764"/>
                </a:lnTo>
                <a:cubicBezTo>
                  <a:pt x="19426" y="29671"/>
                  <a:pt x="19589" y="29601"/>
                  <a:pt x="19730" y="29507"/>
                </a:cubicBezTo>
                <a:close/>
                <a:moveTo>
                  <a:pt x="19356" y="31959"/>
                </a:moveTo>
                <a:lnTo>
                  <a:pt x="19309" y="32029"/>
                </a:lnTo>
                <a:cubicBezTo>
                  <a:pt x="19006" y="32356"/>
                  <a:pt x="18655" y="32613"/>
                  <a:pt x="18259" y="32776"/>
                </a:cubicBezTo>
                <a:cubicBezTo>
                  <a:pt x="18655" y="32566"/>
                  <a:pt x="19029" y="32286"/>
                  <a:pt x="19356" y="31959"/>
                </a:cubicBezTo>
                <a:close/>
                <a:moveTo>
                  <a:pt x="19893" y="30278"/>
                </a:moveTo>
                <a:cubicBezTo>
                  <a:pt x="19893" y="30511"/>
                  <a:pt x="19846" y="30721"/>
                  <a:pt x="19753" y="30931"/>
                </a:cubicBezTo>
                <a:cubicBezTo>
                  <a:pt x="19659" y="30931"/>
                  <a:pt x="19566" y="30955"/>
                  <a:pt x="19496" y="31025"/>
                </a:cubicBezTo>
                <a:cubicBezTo>
                  <a:pt x="19426" y="31048"/>
                  <a:pt x="19403" y="31142"/>
                  <a:pt x="19449" y="31188"/>
                </a:cubicBezTo>
                <a:lnTo>
                  <a:pt x="19473" y="31235"/>
                </a:lnTo>
                <a:cubicBezTo>
                  <a:pt x="19496" y="31258"/>
                  <a:pt x="19496" y="31282"/>
                  <a:pt x="19519" y="31282"/>
                </a:cubicBezTo>
                <a:cubicBezTo>
                  <a:pt x="19426" y="31422"/>
                  <a:pt x="19309" y="31562"/>
                  <a:pt x="19169" y="31679"/>
                </a:cubicBezTo>
                <a:cubicBezTo>
                  <a:pt x="18422" y="32402"/>
                  <a:pt x="17511" y="32916"/>
                  <a:pt x="16507" y="33150"/>
                </a:cubicBezTo>
                <a:cubicBezTo>
                  <a:pt x="16104" y="33246"/>
                  <a:pt x="15594" y="33303"/>
                  <a:pt x="15050" y="33303"/>
                </a:cubicBezTo>
                <a:cubicBezTo>
                  <a:pt x="14147" y="33303"/>
                  <a:pt x="13147" y="33146"/>
                  <a:pt x="12375" y="32753"/>
                </a:cubicBezTo>
                <a:cubicBezTo>
                  <a:pt x="12375" y="32706"/>
                  <a:pt x="12398" y="32683"/>
                  <a:pt x="12398" y="32659"/>
                </a:cubicBezTo>
                <a:cubicBezTo>
                  <a:pt x="12429" y="32597"/>
                  <a:pt x="12377" y="32555"/>
                  <a:pt x="12326" y="32555"/>
                </a:cubicBezTo>
                <a:cubicBezTo>
                  <a:pt x="12300" y="32555"/>
                  <a:pt x="12274" y="32566"/>
                  <a:pt x="12258" y="32589"/>
                </a:cubicBezTo>
                <a:lnTo>
                  <a:pt x="12235" y="32659"/>
                </a:lnTo>
                <a:cubicBezTo>
                  <a:pt x="12095" y="32589"/>
                  <a:pt x="11955" y="32496"/>
                  <a:pt x="11838" y="32402"/>
                </a:cubicBezTo>
                <a:cubicBezTo>
                  <a:pt x="11558" y="32052"/>
                  <a:pt x="11441" y="31585"/>
                  <a:pt x="11488" y="31142"/>
                </a:cubicBezTo>
                <a:lnTo>
                  <a:pt x="11534" y="31142"/>
                </a:lnTo>
                <a:cubicBezTo>
                  <a:pt x="12291" y="32339"/>
                  <a:pt x="13643" y="32909"/>
                  <a:pt x="15052" y="32909"/>
                </a:cubicBezTo>
                <a:cubicBezTo>
                  <a:pt x="15731" y="32909"/>
                  <a:pt x="16423" y="32777"/>
                  <a:pt x="17068" y="32519"/>
                </a:cubicBezTo>
                <a:cubicBezTo>
                  <a:pt x="18142" y="32076"/>
                  <a:pt x="19333" y="31305"/>
                  <a:pt x="19893" y="30278"/>
                </a:cubicBezTo>
                <a:close/>
                <a:moveTo>
                  <a:pt x="19916" y="31679"/>
                </a:moveTo>
                <a:cubicBezTo>
                  <a:pt x="19963" y="31795"/>
                  <a:pt x="19986" y="31935"/>
                  <a:pt x="20033" y="32052"/>
                </a:cubicBezTo>
                <a:lnTo>
                  <a:pt x="20010" y="32099"/>
                </a:lnTo>
                <a:cubicBezTo>
                  <a:pt x="19986" y="32472"/>
                  <a:pt x="19823" y="32846"/>
                  <a:pt x="19543" y="33103"/>
                </a:cubicBezTo>
                <a:cubicBezTo>
                  <a:pt x="19286" y="33406"/>
                  <a:pt x="18982" y="33640"/>
                  <a:pt x="18655" y="33850"/>
                </a:cubicBezTo>
                <a:cubicBezTo>
                  <a:pt x="17955" y="34410"/>
                  <a:pt x="17185" y="34877"/>
                  <a:pt x="16344" y="35228"/>
                </a:cubicBezTo>
                <a:cubicBezTo>
                  <a:pt x="15877" y="35438"/>
                  <a:pt x="15387" y="35554"/>
                  <a:pt x="14873" y="35578"/>
                </a:cubicBezTo>
                <a:cubicBezTo>
                  <a:pt x="14266" y="35484"/>
                  <a:pt x="13682" y="35274"/>
                  <a:pt x="13169" y="34971"/>
                </a:cubicBezTo>
                <a:lnTo>
                  <a:pt x="13099" y="34901"/>
                </a:lnTo>
                <a:cubicBezTo>
                  <a:pt x="13169" y="34831"/>
                  <a:pt x="13262" y="34784"/>
                  <a:pt x="13355" y="34737"/>
                </a:cubicBezTo>
                <a:cubicBezTo>
                  <a:pt x="13419" y="34695"/>
                  <a:pt x="13367" y="34594"/>
                  <a:pt x="13304" y="34594"/>
                </a:cubicBezTo>
                <a:cubicBezTo>
                  <a:pt x="13298" y="34594"/>
                  <a:pt x="13292" y="34595"/>
                  <a:pt x="13285" y="34597"/>
                </a:cubicBezTo>
                <a:cubicBezTo>
                  <a:pt x="13169" y="34644"/>
                  <a:pt x="13052" y="34714"/>
                  <a:pt x="12959" y="34807"/>
                </a:cubicBezTo>
                <a:cubicBezTo>
                  <a:pt x="12795" y="34667"/>
                  <a:pt x="12632" y="34504"/>
                  <a:pt x="12492" y="34340"/>
                </a:cubicBezTo>
                <a:cubicBezTo>
                  <a:pt x="12328" y="34013"/>
                  <a:pt x="12235" y="33640"/>
                  <a:pt x="12281" y="33243"/>
                </a:cubicBezTo>
                <a:lnTo>
                  <a:pt x="12281" y="33243"/>
                </a:lnTo>
                <a:cubicBezTo>
                  <a:pt x="12863" y="33635"/>
                  <a:pt x="13609" y="33753"/>
                  <a:pt x="14359" y="33753"/>
                </a:cubicBezTo>
                <a:cubicBezTo>
                  <a:pt x="14995" y="33753"/>
                  <a:pt x="15634" y="33668"/>
                  <a:pt x="16181" y="33593"/>
                </a:cubicBezTo>
                <a:cubicBezTo>
                  <a:pt x="17558" y="33430"/>
                  <a:pt x="19239" y="33009"/>
                  <a:pt x="19916" y="31679"/>
                </a:cubicBezTo>
                <a:close/>
                <a:moveTo>
                  <a:pt x="19986" y="33103"/>
                </a:moveTo>
                <a:lnTo>
                  <a:pt x="19986" y="33103"/>
                </a:lnTo>
                <a:cubicBezTo>
                  <a:pt x="19659" y="34340"/>
                  <a:pt x="18305" y="35251"/>
                  <a:pt x="16974" y="35554"/>
                </a:cubicBezTo>
                <a:cubicBezTo>
                  <a:pt x="16694" y="35601"/>
                  <a:pt x="16391" y="35648"/>
                  <a:pt x="16111" y="35648"/>
                </a:cubicBezTo>
                <a:cubicBezTo>
                  <a:pt x="16391" y="35554"/>
                  <a:pt x="16671" y="35438"/>
                  <a:pt x="16951" y="35321"/>
                </a:cubicBezTo>
                <a:cubicBezTo>
                  <a:pt x="17862" y="34854"/>
                  <a:pt x="19309" y="34107"/>
                  <a:pt x="19986" y="33103"/>
                </a:cubicBezTo>
                <a:close/>
                <a:moveTo>
                  <a:pt x="19776" y="34224"/>
                </a:moveTo>
                <a:cubicBezTo>
                  <a:pt x="19776" y="34270"/>
                  <a:pt x="19776" y="34294"/>
                  <a:pt x="19800" y="34317"/>
                </a:cubicBezTo>
                <a:cubicBezTo>
                  <a:pt x="19193" y="35041"/>
                  <a:pt x="18352" y="35554"/>
                  <a:pt x="17441" y="35741"/>
                </a:cubicBezTo>
                <a:cubicBezTo>
                  <a:pt x="18329" y="35484"/>
                  <a:pt x="19146" y="34947"/>
                  <a:pt x="19776" y="34224"/>
                </a:cubicBezTo>
                <a:close/>
                <a:moveTo>
                  <a:pt x="20360" y="34550"/>
                </a:moveTo>
                <a:cubicBezTo>
                  <a:pt x="20733" y="35321"/>
                  <a:pt x="20617" y="36232"/>
                  <a:pt x="20080" y="36885"/>
                </a:cubicBezTo>
                <a:cubicBezTo>
                  <a:pt x="20243" y="36418"/>
                  <a:pt x="20337" y="35905"/>
                  <a:pt x="20337" y="35414"/>
                </a:cubicBezTo>
                <a:lnTo>
                  <a:pt x="20313" y="35414"/>
                </a:lnTo>
                <a:cubicBezTo>
                  <a:pt x="20360" y="35134"/>
                  <a:pt x="20383" y="34831"/>
                  <a:pt x="20360" y="34550"/>
                </a:cubicBezTo>
                <a:close/>
                <a:moveTo>
                  <a:pt x="19870" y="34714"/>
                </a:moveTo>
                <a:cubicBezTo>
                  <a:pt x="19893" y="34877"/>
                  <a:pt x="19916" y="35064"/>
                  <a:pt x="19916" y="35228"/>
                </a:cubicBezTo>
                <a:cubicBezTo>
                  <a:pt x="19753" y="36605"/>
                  <a:pt x="18889" y="37796"/>
                  <a:pt x="17301" y="38099"/>
                </a:cubicBezTo>
                <a:lnTo>
                  <a:pt x="17278" y="38123"/>
                </a:lnTo>
                <a:cubicBezTo>
                  <a:pt x="16980" y="38181"/>
                  <a:pt x="16677" y="38210"/>
                  <a:pt x="16374" y="38210"/>
                </a:cubicBezTo>
                <a:cubicBezTo>
                  <a:pt x="15704" y="38210"/>
                  <a:pt x="15033" y="38069"/>
                  <a:pt x="14406" y="37796"/>
                </a:cubicBezTo>
                <a:cubicBezTo>
                  <a:pt x="13869" y="37539"/>
                  <a:pt x="13426" y="37142"/>
                  <a:pt x="13075" y="36675"/>
                </a:cubicBezTo>
                <a:cubicBezTo>
                  <a:pt x="13075" y="36652"/>
                  <a:pt x="13052" y="36605"/>
                  <a:pt x="13052" y="36582"/>
                </a:cubicBezTo>
                <a:cubicBezTo>
                  <a:pt x="13075" y="36418"/>
                  <a:pt x="13122" y="36278"/>
                  <a:pt x="13192" y="36138"/>
                </a:cubicBezTo>
                <a:cubicBezTo>
                  <a:pt x="13223" y="36076"/>
                  <a:pt x="13182" y="36024"/>
                  <a:pt x="13137" y="36024"/>
                </a:cubicBezTo>
                <a:cubicBezTo>
                  <a:pt x="13114" y="36024"/>
                  <a:pt x="13091" y="36037"/>
                  <a:pt x="13075" y="36068"/>
                </a:cubicBezTo>
                <a:cubicBezTo>
                  <a:pt x="13029" y="36138"/>
                  <a:pt x="13005" y="36185"/>
                  <a:pt x="12982" y="36255"/>
                </a:cubicBezTo>
                <a:cubicBezTo>
                  <a:pt x="12959" y="36138"/>
                  <a:pt x="12935" y="36021"/>
                  <a:pt x="12935" y="35905"/>
                </a:cubicBezTo>
                <a:cubicBezTo>
                  <a:pt x="12935" y="35858"/>
                  <a:pt x="12894" y="35835"/>
                  <a:pt x="12853" y="35835"/>
                </a:cubicBezTo>
                <a:cubicBezTo>
                  <a:pt x="12813" y="35835"/>
                  <a:pt x="12772" y="35858"/>
                  <a:pt x="12772" y="35905"/>
                </a:cubicBezTo>
                <a:cubicBezTo>
                  <a:pt x="12772" y="35998"/>
                  <a:pt x="12772" y="36045"/>
                  <a:pt x="12772" y="36115"/>
                </a:cubicBezTo>
                <a:cubicBezTo>
                  <a:pt x="12655" y="35835"/>
                  <a:pt x="12678" y="35484"/>
                  <a:pt x="12818" y="35204"/>
                </a:cubicBezTo>
                <a:cubicBezTo>
                  <a:pt x="12842" y="35228"/>
                  <a:pt x="12865" y="35228"/>
                  <a:pt x="12889" y="35251"/>
                </a:cubicBezTo>
                <a:cubicBezTo>
                  <a:pt x="13332" y="35601"/>
                  <a:pt x="13869" y="35835"/>
                  <a:pt x="14453" y="35858"/>
                </a:cubicBezTo>
                <a:cubicBezTo>
                  <a:pt x="15082" y="36044"/>
                  <a:pt x="15738" y="36142"/>
                  <a:pt x="16392" y="36142"/>
                </a:cubicBezTo>
                <a:cubicBezTo>
                  <a:pt x="16807" y="36142"/>
                  <a:pt x="17221" y="36103"/>
                  <a:pt x="17628" y="36021"/>
                </a:cubicBezTo>
                <a:cubicBezTo>
                  <a:pt x="18492" y="35811"/>
                  <a:pt x="19263" y="35368"/>
                  <a:pt x="19870" y="34714"/>
                </a:cubicBezTo>
                <a:close/>
                <a:moveTo>
                  <a:pt x="19706" y="36955"/>
                </a:moveTo>
                <a:cubicBezTo>
                  <a:pt x="19636" y="37142"/>
                  <a:pt x="19543" y="37329"/>
                  <a:pt x="19449" y="37492"/>
                </a:cubicBezTo>
                <a:lnTo>
                  <a:pt x="19449" y="37516"/>
                </a:lnTo>
                <a:cubicBezTo>
                  <a:pt x="18579" y="38179"/>
                  <a:pt x="17342" y="38580"/>
                  <a:pt x="16176" y="38580"/>
                </a:cubicBezTo>
                <a:cubicBezTo>
                  <a:pt x="15371" y="38580"/>
                  <a:pt x="14601" y="38389"/>
                  <a:pt x="14009" y="37959"/>
                </a:cubicBezTo>
                <a:lnTo>
                  <a:pt x="14009" y="37959"/>
                </a:lnTo>
                <a:cubicBezTo>
                  <a:pt x="14710" y="38310"/>
                  <a:pt x="15480" y="38496"/>
                  <a:pt x="16274" y="38520"/>
                </a:cubicBezTo>
                <a:cubicBezTo>
                  <a:pt x="16307" y="38520"/>
                  <a:pt x="16340" y="38521"/>
                  <a:pt x="16373" y="38521"/>
                </a:cubicBezTo>
                <a:cubicBezTo>
                  <a:pt x="17668" y="38521"/>
                  <a:pt x="18909" y="38072"/>
                  <a:pt x="19683" y="36979"/>
                </a:cubicBezTo>
                <a:cubicBezTo>
                  <a:pt x="19683" y="36979"/>
                  <a:pt x="19683" y="36955"/>
                  <a:pt x="19706" y="36955"/>
                </a:cubicBezTo>
                <a:close/>
                <a:moveTo>
                  <a:pt x="13075" y="37189"/>
                </a:moveTo>
                <a:cubicBezTo>
                  <a:pt x="13099" y="37212"/>
                  <a:pt x="13122" y="37259"/>
                  <a:pt x="13145" y="37282"/>
                </a:cubicBezTo>
                <a:cubicBezTo>
                  <a:pt x="13760" y="38336"/>
                  <a:pt x="15062" y="38848"/>
                  <a:pt x="16356" y="38848"/>
                </a:cubicBezTo>
                <a:cubicBezTo>
                  <a:pt x="16781" y="38848"/>
                  <a:pt x="17206" y="38793"/>
                  <a:pt x="17605" y="38683"/>
                </a:cubicBezTo>
                <a:cubicBezTo>
                  <a:pt x="18118" y="38543"/>
                  <a:pt x="18609" y="38333"/>
                  <a:pt x="19052" y="38076"/>
                </a:cubicBezTo>
                <a:lnTo>
                  <a:pt x="19052" y="38076"/>
                </a:lnTo>
                <a:cubicBezTo>
                  <a:pt x="18702" y="38450"/>
                  <a:pt x="18282" y="38753"/>
                  <a:pt x="17815" y="38963"/>
                </a:cubicBezTo>
                <a:cubicBezTo>
                  <a:pt x="17302" y="39193"/>
                  <a:pt x="16759" y="39305"/>
                  <a:pt x="16215" y="39305"/>
                </a:cubicBezTo>
                <a:cubicBezTo>
                  <a:pt x="15818" y="39305"/>
                  <a:pt x="15421" y="39245"/>
                  <a:pt x="15037" y="39127"/>
                </a:cubicBezTo>
                <a:cubicBezTo>
                  <a:pt x="14149" y="38823"/>
                  <a:pt x="13239" y="38099"/>
                  <a:pt x="13075" y="37189"/>
                </a:cubicBezTo>
                <a:close/>
                <a:moveTo>
                  <a:pt x="13235" y="1"/>
                </a:moveTo>
                <a:cubicBezTo>
                  <a:pt x="12098" y="1"/>
                  <a:pt x="10940" y="229"/>
                  <a:pt x="9783" y="742"/>
                </a:cubicBezTo>
                <a:lnTo>
                  <a:pt x="9410" y="906"/>
                </a:lnTo>
                <a:cubicBezTo>
                  <a:pt x="6094" y="1583"/>
                  <a:pt x="3316" y="3848"/>
                  <a:pt x="2008" y="6976"/>
                </a:cubicBezTo>
                <a:cubicBezTo>
                  <a:pt x="0" y="11646"/>
                  <a:pt x="607" y="17296"/>
                  <a:pt x="2592" y="21849"/>
                </a:cubicBezTo>
                <a:cubicBezTo>
                  <a:pt x="2825" y="22409"/>
                  <a:pt x="3082" y="22970"/>
                  <a:pt x="3386" y="23530"/>
                </a:cubicBezTo>
                <a:cubicBezTo>
                  <a:pt x="3876" y="25141"/>
                  <a:pt x="4693" y="26612"/>
                  <a:pt x="5767" y="27896"/>
                </a:cubicBezTo>
                <a:cubicBezTo>
                  <a:pt x="6725" y="28947"/>
                  <a:pt x="7915" y="29764"/>
                  <a:pt x="9223" y="30278"/>
                </a:cubicBezTo>
                <a:cubicBezTo>
                  <a:pt x="9760" y="30558"/>
                  <a:pt x="10344" y="30815"/>
                  <a:pt x="10927" y="30978"/>
                </a:cubicBezTo>
                <a:cubicBezTo>
                  <a:pt x="10904" y="31562"/>
                  <a:pt x="11137" y="32122"/>
                  <a:pt x="11581" y="32519"/>
                </a:cubicBezTo>
                <a:cubicBezTo>
                  <a:pt x="11651" y="32613"/>
                  <a:pt x="11698" y="32706"/>
                  <a:pt x="11791" y="32799"/>
                </a:cubicBezTo>
                <a:cubicBezTo>
                  <a:pt x="11885" y="32916"/>
                  <a:pt x="11978" y="33009"/>
                  <a:pt x="12095" y="33103"/>
                </a:cubicBezTo>
                <a:cubicBezTo>
                  <a:pt x="12071" y="33220"/>
                  <a:pt x="12071" y="33360"/>
                  <a:pt x="12071" y="33523"/>
                </a:cubicBezTo>
                <a:cubicBezTo>
                  <a:pt x="12071" y="33476"/>
                  <a:pt x="12048" y="33430"/>
                  <a:pt x="12025" y="33360"/>
                </a:cubicBezTo>
                <a:cubicBezTo>
                  <a:pt x="12025" y="33331"/>
                  <a:pt x="11998" y="33311"/>
                  <a:pt x="11972" y="33311"/>
                </a:cubicBezTo>
                <a:cubicBezTo>
                  <a:pt x="11956" y="33311"/>
                  <a:pt x="11940" y="33319"/>
                  <a:pt x="11931" y="33336"/>
                </a:cubicBezTo>
                <a:cubicBezTo>
                  <a:pt x="11861" y="33336"/>
                  <a:pt x="11815" y="33360"/>
                  <a:pt x="11838" y="33430"/>
                </a:cubicBezTo>
                <a:cubicBezTo>
                  <a:pt x="11885" y="33593"/>
                  <a:pt x="11931" y="33733"/>
                  <a:pt x="12001" y="33873"/>
                </a:cubicBezTo>
                <a:cubicBezTo>
                  <a:pt x="12071" y="34060"/>
                  <a:pt x="12165" y="34224"/>
                  <a:pt x="12281" y="34387"/>
                </a:cubicBezTo>
                <a:cubicBezTo>
                  <a:pt x="12398" y="34644"/>
                  <a:pt x="12538" y="34854"/>
                  <a:pt x="12725" y="35064"/>
                </a:cubicBezTo>
                <a:cubicBezTo>
                  <a:pt x="12468" y="35601"/>
                  <a:pt x="12492" y="36255"/>
                  <a:pt x="12818" y="36792"/>
                </a:cubicBezTo>
                <a:cubicBezTo>
                  <a:pt x="12592" y="38481"/>
                  <a:pt x="14892" y="39534"/>
                  <a:pt x="16543" y="39534"/>
                </a:cubicBezTo>
                <a:cubicBezTo>
                  <a:pt x="16763" y="39534"/>
                  <a:pt x="16972" y="39515"/>
                  <a:pt x="17161" y="39477"/>
                </a:cubicBezTo>
                <a:cubicBezTo>
                  <a:pt x="18282" y="39220"/>
                  <a:pt x="19216" y="38520"/>
                  <a:pt x="19776" y="37539"/>
                </a:cubicBezTo>
                <a:cubicBezTo>
                  <a:pt x="20850" y="36675"/>
                  <a:pt x="21504" y="35484"/>
                  <a:pt x="20500" y="34224"/>
                </a:cubicBezTo>
                <a:cubicBezTo>
                  <a:pt x="20477" y="34200"/>
                  <a:pt x="20447" y="34189"/>
                  <a:pt x="20421" y="34189"/>
                </a:cubicBezTo>
                <a:cubicBezTo>
                  <a:pt x="20395" y="34189"/>
                  <a:pt x="20372" y="34200"/>
                  <a:pt x="20360" y="34224"/>
                </a:cubicBezTo>
                <a:cubicBezTo>
                  <a:pt x="20360" y="34177"/>
                  <a:pt x="20337" y="34154"/>
                  <a:pt x="20337" y="34107"/>
                </a:cubicBezTo>
                <a:cubicBezTo>
                  <a:pt x="20897" y="33196"/>
                  <a:pt x="20990" y="32122"/>
                  <a:pt x="20173" y="31142"/>
                </a:cubicBezTo>
                <a:cubicBezTo>
                  <a:pt x="20150" y="31142"/>
                  <a:pt x="20150" y="31118"/>
                  <a:pt x="20126" y="31118"/>
                </a:cubicBezTo>
                <a:cubicBezTo>
                  <a:pt x="20196" y="30908"/>
                  <a:pt x="20220" y="30675"/>
                  <a:pt x="20220" y="30465"/>
                </a:cubicBezTo>
                <a:cubicBezTo>
                  <a:pt x="20243" y="30208"/>
                  <a:pt x="20220" y="29951"/>
                  <a:pt x="20150" y="29717"/>
                </a:cubicBezTo>
                <a:cubicBezTo>
                  <a:pt x="20196" y="29531"/>
                  <a:pt x="20220" y="29344"/>
                  <a:pt x="20220" y="29157"/>
                </a:cubicBezTo>
                <a:cubicBezTo>
                  <a:pt x="20570" y="28924"/>
                  <a:pt x="20897" y="28667"/>
                  <a:pt x="21200" y="28387"/>
                </a:cubicBezTo>
                <a:cubicBezTo>
                  <a:pt x="22975" y="27429"/>
                  <a:pt x="24703" y="26309"/>
                  <a:pt x="25777" y="24557"/>
                </a:cubicBezTo>
                <a:cubicBezTo>
                  <a:pt x="26967" y="22526"/>
                  <a:pt x="27201" y="20075"/>
                  <a:pt x="27061" y="17786"/>
                </a:cubicBezTo>
                <a:cubicBezTo>
                  <a:pt x="27084" y="17319"/>
                  <a:pt x="27108" y="16876"/>
                  <a:pt x="27108" y="16409"/>
                </a:cubicBezTo>
                <a:cubicBezTo>
                  <a:pt x="27084" y="15545"/>
                  <a:pt x="27037" y="14704"/>
                  <a:pt x="26897" y="13864"/>
                </a:cubicBezTo>
                <a:cubicBezTo>
                  <a:pt x="26874" y="11856"/>
                  <a:pt x="26337" y="9895"/>
                  <a:pt x="25380" y="8144"/>
                </a:cubicBezTo>
                <a:cubicBezTo>
                  <a:pt x="24446" y="6556"/>
                  <a:pt x="23185" y="5155"/>
                  <a:pt x="21691" y="4058"/>
                </a:cubicBezTo>
                <a:cubicBezTo>
                  <a:pt x="19374" y="1758"/>
                  <a:pt x="16388" y="1"/>
                  <a:pt x="132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22B1D1-EDC9-4E5A-B2D1-1FC091D87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1943266"/>
            <a:ext cx="2543175" cy="2695575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B3F68079-E662-44AE-A2A1-4024DA489156}"/>
              </a:ext>
            </a:extLst>
          </p:cNvPr>
          <p:cNvCxnSpPr/>
          <p:nvPr/>
        </p:nvCxnSpPr>
        <p:spPr>
          <a:xfrm flipH="1">
            <a:off x="2588821" y="3467595"/>
            <a:ext cx="1793174" cy="2375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803;p38">
            <a:extLst>
              <a:ext uri="{FF2B5EF4-FFF2-40B4-BE49-F238E27FC236}">
                <a16:creationId xmlns:a16="http://schemas.microsoft.com/office/drawing/2014/main" id="{8F021E8E-DDD2-458E-93FF-97BA95BE9AD0}"/>
              </a:ext>
            </a:extLst>
          </p:cNvPr>
          <p:cNvSpPr txBox="1">
            <a:spLocks/>
          </p:cNvSpPr>
          <p:nvPr/>
        </p:nvSpPr>
        <p:spPr>
          <a:xfrm rot="162489">
            <a:off x="204384" y="2110858"/>
            <a:ext cx="3466772" cy="192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dirty="0"/>
              <a:t>NOSE</a:t>
            </a:r>
          </a:p>
        </p:txBody>
      </p:sp>
    </p:spTree>
    <p:extLst>
      <p:ext uri="{BB962C8B-B14F-4D97-AF65-F5344CB8AC3E}">
        <p14:creationId xmlns:p14="http://schemas.microsoft.com/office/powerpoint/2010/main" val="238159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2303748" y="933190"/>
            <a:ext cx="4590510" cy="39068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98" name="9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9" y="1183896"/>
            <a:ext cx="2430269" cy="3170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9"/>
          <a:stretch/>
        </p:blipFill>
        <p:spPr>
          <a:xfrm>
            <a:off x="1979890" y="411510"/>
            <a:ext cx="5184220" cy="1308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3 Marco">
            <a:extLst>
              <a:ext uri="{FF2B5EF4-FFF2-40B4-BE49-F238E27FC236}">
                <a16:creationId xmlns:a16="http://schemas.microsoft.com/office/drawing/2014/main" id="{03B7FD97-EB7E-4546-8C45-F5673D53A9CC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prstGeom prst="frame">
            <a:avLst>
              <a:gd name="adj1" fmla="val 3399"/>
            </a:avLst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0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150 Marco"/>
          <p:cNvSpPr/>
          <p:nvPr/>
        </p:nvSpPr>
        <p:spPr>
          <a:xfrm>
            <a:off x="1143000" y="0"/>
            <a:ext cx="6858000" cy="5143500"/>
          </a:xfrm>
          <a:prstGeom prst="frame">
            <a:avLst>
              <a:gd name="adj1" fmla="val 3399"/>
            </a:avLst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schemeClr val="tx1"/>
              </a:solidFill>
            </a:endParaRPr>
          </a:p>
        </p:txBody>
      </p:sp>
      <p:pic>
        <p:nvPicPr>
          <p:cNvPr id="98" name="9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12" y="269938"/>
            <a:ext cx="3529292" cy="4603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6" name="55 Conector recto de flecha"/>
          <p:cNvCxnSpPr>
            <a:stCxn id="61" idx="1"/>
          </p:cNvCxnSpPr>
          <p:nvPr/>
        </p:nvCxnSpPr>
        <p:spPr>
          <a:xfrm flipH="1">
            <a:off x="5382091" y="533559"/>
            <a:ext cx="1042247" cy="29669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Rectángulo redondeado"/>
          <p:cNvSpPr/>
          <p:nvPr/>
        </p:nvSpPr>
        <p:spPr>
          <a:xfrm>
            <a:off x="6424338" y="303498"/>
            <a:ext cx="1296143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2" name="111 Conector recto de flecha"/>
          <p:cNvCxnSpPr>
            <a:stCxn id="113" idx="1"/>
          </p:cNvCxnSpPr>
          <p:nvPr/>
        </p:nvCxnSpPr>
        <p:spPr>
          <a:xfrm flipH="1" flipV="1">
            <a:off x="5490102" y="1687670"/>
            <a:ext cx="940826" cy="3402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112 Rectángulo redondeado"/>
          <p:cNvSpPr/>
          <p:nvPr/>
        </p:nvSpPr>
        <p:spPr>
          <a:xfrm>
            <a:off x="6430928" y="1491630"/>
            <a:ext cx="1296143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7" name="116 Conector recto de flecha"/>
          <p:cNvCxnSpPr/>
          <p:nvPr/>
        </p:nvCxnSpPr>
        <p:spPr>
          <a:xfrm flipH="1" flipV="1">
            <a:off x="5849208" y="2013820"/>
            <a:ext cx="652343" cy="30193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117 Rectángulo redondeado"/>
          <p:cNvSpPr/>
          <p:nvPr/>
        </p:nvSpPr>
        <p:spPr>
          <a:xfrm>
            <a:off x="6412477" y="2085696"/>
            <a:ext cx="1296143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2" name="131 Conector recto de flecha"/>
          <p:cNvCxnSpPr/>
          <p:nvPr/>
        </p:nvCxnSpPr>
        <p:spPr>
          <a:xfrm flipV="1">
            <a:off x="3061322" y="2225580"/>
            <a:ext cx="1528230" cy="66130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132 Rectángulo redondeado"/>
          <p:cNvSpPr/>
          <p:nvPr/>
        </p:nvSpPr>
        <p:spPr>
          <a:xfrm>
            <a:off x="1439432" y="2679762"/>
            <a:ext cx="1607129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nose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5" name="134 Conector recto de flecha"/>
          <p:cNvCxnSpPr>
            <a:stCxn id="136" idx="1"/>
          </p:cNvCxnSpPr>
          <p:nvPr/>
        </p:nvCxnSpPr>
        <p:spPr>
          <a:xfrm flipH="1" flipV="1">
            <a:off x="5166067" y="2792033"/>
            <a:ext cx="1246409" cy="15096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135 Rectángulo redondeado"/>
          <p:cNvSpPr/>
          <p:nvPr/>
        </p:nvSpPr>
        <p:spPr>
          <a:xfrm>
            <a:off x="6412476" y="2712942"/>
            <a:ext cx="1296143" cy="46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</a:t>
            </a:r>
            <a:endParaRPr lang="es-E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31 Flecha derecha">
            <a:hlinkClick r:id="" action="ppaction://hlinkshowjump?jump=nextslide"/>
          </p:cNvPr>
          <p:cNvSpPr/>
          <p:nvPr/>
        </p:nvSpPr>
        <p:spPr>
          <a:xfrm>
            <a:off x="6894723" y="4407471"/>
            <a:ext cx="809625" cy="5405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5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J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E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AR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5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75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J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5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375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E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75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375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AR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113" grpId="0" animBg="1"/>
      <p:bldP spid="113" grpId="1" animBg="1"/>
      <p:bldP spid="118" grpId="0" animBg="1"/>
      <p:bldP spid="118" grpId="1" animBg="1"/>
      <p:bldP spid="133" grpId="0" animBg="1"/>
      <p:bldP spid="133" grpId="1" animBg="1"/>
      <p:bldP spid="136" grpId="0" animBg="1"/>
      <p:bldP spid="136" grpId="1" animBg="1"/>
      <p:bldP spid="32" grpId="0" animBg="1"/>
    </p:bldLst>
  </p:timing>
</p:sld>
</file>

<file path=ppt/theme/theme1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241</Words>
  <Application>Microsoft Office PowerPoint</Application>
  <PresentationFormat>Presentación en pantalla (16:9)</PresentationFormat>
  <Paragraphs>99</Paragraphs>
  <Slides>25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7" baseType="lpstr">
      <vt:lpstr>Raleway SemiBold</vt:lpstr>
      <vt:lpstr>Chelsea Market</vt:lpstr>
      <vt:lpstr>Archivo</vt:lpstr>
      <vt:lpstr>Fira Sans Extra Condensed Medium</vt:lpstr>
      <vt:lpstr>Paytone One</vt:lpstr>
      <vt:lpstr>Garamond</vt:lpstr>
      <vt:lpstr>Signika Negative Light</vt:lpstr>
      <vt:lpstr>Arial</vt:lpstr>
      <vt:lpstr>Nunito Light</vt:lpstr>
      <vt:lpstr>Tahoma</vt:lpstr>
      <vt:lpstr>Amatic SC</vt:lpstr>
      <vt:lpstr>Distance Learning by Slidesgo</vt:lpstr>
      <vt:lpstr>ENGLISH CLASS</vt:lpstr>
      <vt:lpstr>Presentación de PowerPoint</vt:lpstr>
      <vt:lpstr>OBJETIVO!</vt:lpstr>
      <vt:lpstr>TABLE OF CONTENTS</vt:lpstr>
      <vt:lpstr>Inicio</vt:lpstr>
      <vt:lpstr>Mira la siguiente imagen. ¿Cómo se llama la parte de la cara que falta en inglés?</vt:lpstr>
      <vt:lpstr>Mira la siguiente imagen. ¿Cómo se llama la parte de la cara que falta en inglés?</vt:lpstr>
      <vt:lpstr>Presentación de PowerPoint</vt:lpstr>
      <vt:lpstr>Presentación de PowerPoint</vt:lpstr>
      <vt:lpstr>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AWESOME WORK</vt:lpstr>
      <vt:lpstr>MATERIALS</vt:lpstr>
      <vt:lpstr>INSTRUCTIONS</vt:lpstr>
      <vt:lpstr>Presentación de PowerPoint</vt:lpstr>
      <vt:lpstr>03</vt:lpstr>
      <vt:lpstr>Is it an eye?</vt:lpstr>
      <vt:lpstr>Is it an eye?</vt:lpstr>
      <vt:lpstr>WHAT IS IT?</vt:lpstr>
      <vt:lpstr>WHAT IS IT?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Nayade León</dc:creator>
  <cp:lastModifiedBy>Nayade León</cp:lastModifiedBy>
  <cp:revision>28</cp:revision>
  <dcterms:modified xsi:type="dcterms:W3CDTF">2020-07-06T06:57:41Z</dcterms:modified>
</cp:coreProperties>
</file>