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5"/>
  </p:notesMasterIdLst>
  <p:sldIdLst>
    <p:sldId id="312" r:id="rId2"/>
    <p:sldId id="313" r:id="rId3"/>
    <p:sldId id="314" r:id="rId4"/>
    <p:sldId id="315" r:id="rId5"/>
    <p:sldId id="256" r:id="rId6"/>
    <p:sldId id="257" r:id="rId7"/>
    <p:sldId id="261" r:id="rId8"/>
    <p:sldId id="262" r:id="rId9"/>
    <p:sldId id="263" r:id="rId10"/>
    <p:sldId id="309" r:id="rId11"/>
    <p:sldId id="310" r:id="rId12"/>
    <p:sldId id="311" r:id="rId13"/>
    <p:sldId id="264" r:id="rId14"/>
    <p:sldId id="265" r:id="rId15"/>
    <p:sldId id="266" r:id="rId16"/>
    <p:sldId id="276" r:id="rId17"/>
    <p:sldId id="277" r:id="rId18"/>
    <p:sldId id="278" r:id="rId19"/>
    <p:sldId id="258" r:id="rId20"/>
    <p:sldId id="259" r:id="rId21"/>
    <p:sldId id="260" r:id="rId22"/>
    <p:sldId id="279" r:id="rId23"/>
    <p:sldId id="280" r:id="rId24"/>
    <p:sldId id="281" r:id="rId25"/>
    <p:sldId id="273" r:id="rId26"/>
    <p:sldId id="274" r:id="rId27"/>
    <p:sldId id="275" r:id="rId28"/>
    <p:sldId id="282" r:id="rId29"/>
    <p:sldId id="283" r:id="rId30"/>
    <p:sldId id="284" r:id="rId31"/>
    <p:sldId id="288" r:id="rId32"/>
    <p:sldId id="289" r:id="rId33"/>
    <p:sldId id="291" r:id="rId34"/>
  </p:sldIdLst>
  <p:sldSz cx="9144000" cy="5143500" type="screen16x9"/>
  <p:notesSz cx="6858000" cy="9144000"/>
  <p:embeddedFontLst>
    <p:embeddedFont>
      <p:font typeface="DM Sans" panose="020B0604020202020204" charset="0"/>
      <p:regular r:id="rId36"/>
      <p:bold r:id="rId37"/>
      <p:italic r:id="rId38"/>
      <p:boldItalic r:id="rId39"/>
    </p:embeddedFont>
    <p:embeddedFont>
      <p:font typeface="Londrina Solid" panose="020B0604020202020204" charset="0"/>
      <p:regular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72ABC5-2740-45D1-8C38-6AF6B2F36D59}">
  <a:tblStyle styleId="{4672ABC5-2740-45D1-8C38-6AF6B2F36D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71e8cc8f6d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71e8cc8f6d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0453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25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f37e0169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f37e0169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80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f37e0169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f37e0169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887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19fef0afa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719fef0afa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911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19fef0afa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19fef0afa_0_5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430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719fef0af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719fef0af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075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719fef0afa_0_1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719fef0afa_0_1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75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719fef0afa_0_1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719fef0afa_0_1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152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719fef0afa_0_1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719fef0afa_0_1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445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f37e0169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f37e0169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71e8cc8f6d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71e8cc8f6d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251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7f37e01696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7f37e01696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f37e01696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f37e01696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719fef0afa_0_1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719fef0afa_0_1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5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719fef0afa_0_1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" name="Google Shape;1167;g719fef0afa_0_1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3149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719fef0afa_0_1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719fef0afa_0_1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290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719fef0afa_0_1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719fef0afa_0_1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232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719fef0afa_0_1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719fef0afa_0_1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827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719fef0afa_0_1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719fef0afa_0_1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30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719fef0afa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719fef0afa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g719fef0afa_0_2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8" name="Google Shape;1308;g719fef0afa_0_2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71e8cc8f6d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71e8cc8f6d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1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g719fef0afa_0_2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1" name="Google Shape;1321;g719fef0afa_0_2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719fef0afa_0_2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719fef0afa_0_2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719fef0afa_0_2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719fef0afa_0_2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71e8cc8f6d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71e8cc8f6d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g71e8cc8f6d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6" name="Google Shape;1486;g71e8cc8f6d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011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f37e01696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f37e01696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19fef0af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19fef0af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002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719fef0afa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719fef0afa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397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719fef0afa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719fef0afa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033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82587" y="-183300"/>
            <a:ext cx="9309170" cy="3847455"/>
            <a:chOff x="-82587" y="-183300"/>
            <a:chExt cx="9309170" cy="3847455"/>
          </a:xfrm>
        </p:grpSpPr>
        <p:sp>
          <p:nvSpPr>
            <p:cNvPr id="14" name="Google Shape;14;p2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ndrina Solid"/>
              <a:buNone/>
              <a:defRPr sz="28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">
  <p:cSld name="ONE_COLUMN_TEXT_2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3"/>
          <p:cNvGrpSpPr/>
          <p:nvPr/>
        </p:nvGrpSpPr>
        <p:grpSpPr>
          <a:xfrm>
            <a:off x="-82587" y="-183300"/>
            <a:ext cx="9309170" cy="3847455"/>
            <a:chOff x="-82587" y="-183300"/>
            <a:chExt cx="9309170" cy="3847455"/>
          </a:xfrm>
        </p:grpSpPr>
        <p:sp>
          <p:nvSpPr>
            <p:cNvPr id="64" name="Google Shape;64;p13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ONE_COLUMN_TEXT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82587" y="-183300"/>
            <a:ext cx="9309170" cy="3847455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-10950" y="-15675"/>
            <a:ext cx="9154800" cy="69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2603" y="2488699"/>
            <a:ext cx="9287081" cy="2515030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 idx="2"/>
          </p:nvPr>
        </p:nvSpPr>
        <p:spPr>
          <a:xfrm>
            <a:off x="7914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3"/>
          </p:nvPr>
        </p:nvSpPr>
        <p:spPr>
          <a:xfrm>
            <a:off x="36558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 idx="4"/>
          </p:nvPr>
        </p:nvSpPr>
        <p:spPr>
          <a:xfrm>
            <a:off x="65202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5"/>
          </p:nvPr>
        </p:nvSpPr>
        <p:spPr>
          <a:xfrm>
            <a:off x="7914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6"/>
          </p:nvPr>
        </p:nvSpPr>
        <p:spPr>
          <a:xfrm>
            <a:off x="36558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7"/>
          </p:nvPr>
        </p:nvSpPr>
        <p:spPr>
          <a:xfrm>
            <a:off x="65202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4474150"/>
            <a:ext cx="9144000" cy="152400"/>
            <a:chOff x="0" y="4474150"/>
            <a:chExt cx="9144000" cy="152400"/>
          </a:xfrm>
        </p:grpSpPr>
        <p:sp>
          <p:nvSpPr>
            <p:cNvPr id="80" name="Google Shape;80;p15"/>
            <p:cNvSpPr/>
            <p:nvPr/>
          </p:nvSpPr>
          <p:spPr>
            <a:xfrm>
              <a:off x="3073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561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20490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5367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10245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5122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991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8479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967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74548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9426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43035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5918100" y="4474150"/>
              <a:ext cx="152400" cy="152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F4E4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ONE_COLUMN_TEXT_2_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-82587" y="-183300"/>
            <a:ext cx="9309170" cy="3847455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-10950" y="-15675"/>
            <a:ext cx="9154800" cy="69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ONE_COLUMN_TEXT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ONE_COLUMN_TEXT_2_4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>
            <a:off x="-82587" y="-183300"/>
            <a:ext cx="9309170" cy="3847455"/>
          </a:xfrm>
          <a:custGeom>
            <a:avLst/>
            <a:gdLst/>
            <a:ahLst/>
            <a:cxnLst/>
            <a:rect l="l" t="t" r="r" b="b"/>
            <a:pathLst>
              <a:path w="91041" h="34988" extrusionOk="0">
                <a:moveTo>
                  <a:pt x="3749" y="1"/>
                </a:moveTo>
                <a:cubicBezTo>
                  <a:pt x="950" y="3293"/>
                  <a:pt x="0" y="7970"/>
                  <a:pt x="1196" y="12204"/>
                </a:cubicBezTo>
                <a:cubicBezTo>
                  <a:pt x="2958" y="18449"/>
                  <a:pt x="8626" y="22563"/>
                  <a:pt x="14685" y="24088"/>
                </a:cubicBezTo>
                <a:cubicBezTo>
                  <a:pt x="18326" y="25005"/>
                  <a:pt x="21842" y="25676"/>
                  <a:pt x="25203" y="27421"/>
                </a:cubicBezTo>
                <a:cubicBezTo>
                  <a:pt x="28708" y="29238"/>
                  <a:pt x="31955" y="31535"/>
                  <a:pt x="35576" y="33132"/>
                </a:cubicBezTo>
                <a:cubicBezTo>
                  <a:pt x="38351" y="34357"/>
                  <a:pt x="41323" y="34988"/>
                  <a:pt x="44289" y="34988"/>
                </a:cubicBezTo>
                <a:cubicBezTo>
                  <a:pt x="47525" y="34988"/>
                  <a:pt x="50753" y="34237"/>
                  <a:pt x="53709" y="32686"/>
                </a:cubicBezTo>
                <a:cubicBezTo>
                  <a:pt x="57838" y="30520"/>
                  <a:pt x="61160" y="27392"/>
                  <a:pt x="65751" y="26132"/>
                </a:cubicBezTo>
                <a:cubicBezTo>
                  <a:pt x="70582" y="24805"/>
                  <a:pt x="75725" y="24630"/>
                  <a:pt x="80262" y="22328"/>
                </a:cubicBezTo>
                <a:cubicBezTo>
                  <a:pt x="84265" y="20298"/>
                  <a:pt x="87732" y="16964"/>
                  <a:pt x="89395" y="12743"/>
                </a:cubicBezTo>
                <a:cubicBezTo>
                  <a:pt x="91040" y="8567"/>
                  <a:pt x="90720" y="3737"/>
                  <a:pt x="88355" y="16"/>
                </a:cubicBezTo>
                <a:lnTo>
                  <a:pt x="374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/>
          <p:nvPr/>
        </p:nvSpPr>
        <p:spPr>
          <a:xfrm>
            <a:off x="-10950" y="-15675"/>
            <a:ext cx="9154800" cy="694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ONE_COLUMN_TEXT_1_1_1_1_1">
    <p:bg>
      <p:bgPr>
        <a:solidFill>
          <a:schemeClr val="lt2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4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24"/>
          <p:cNvGrpSpPr/>
          <p:nvPr/>
        </p:nvGrpSpPr>
        <p:grpSpPr>
          <a:xfrm rot="10800000">
            <a:off x="-81325" y="1480125"/>
            <a:ext cx="9309170" cy="3847455"/>
            <a:chOff x="-82587" y="-183300"/>
            <a:chExt cx="9309170" cy="3847455"/>
          </a:xfrm>
        </p:grpSpPr>
        <p:sp>
          <p:nvSpPr>
            <p:cNvPr id="127" name="Google Shape;127;p24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4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4"/>
          <p:cNvSpPr txBox="1">
            <a:spLocks noGrp="1"/>
          </p:cNvSpPr>
          <p:nvPr>
            <p:ph type="ctrTitle"/>
          </p:nvPr>
        </p:nvSpPr>
        <p:spPr>
          <a:xfrm rot="-506">
            <a:off x="1517234" y="1295077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346513" y="2421650"/>
            <a:ext cx="44535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30735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25612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20490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/>
          <p:nvPr/>
        </p:nvSpPr>
        <p:spPr>
          <a:xfrm>
            <a:off x="15367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4"/>
          <p:cNvSpPr/>
          <p:nvPr/>
        </p:nvSpPr>
        <p:spPr>
          <a:xfrm>
            <a:off x="10245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5122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/>
          <p:nvPr/>
        </p:nvSpPr>
        <p:spPr>
          <a:xfrm>
            <a:off x="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4"/>
          <p:cNvSpPr/>
          <p:nvPr/>
        </p:nvSpPr>
        <p:spPr>
          <a:xfrm>
            <a:off x="89916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4"/>
          <p:cNvSpPr/>
          <p:nvPr/>
        </p:nvSpPr>
        <p:spPr>
          <a:xfrm>
            <a:off x="84793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79671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4"/>
          <p:cNvSpPr/>
          <p:nvPr/>
        </p:nvSpPr>
        <p:spPr>
          <a:xfrm>
            <a:off x="74548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69426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>
            <a:off x="643035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>
            <a:off x="5918100" y="4474150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BLANK_1">
    <p:bg>
      <p:bgPr>
        <a:solidFill>
          <a:schemeClr val="accent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0" y="2393330"/>
            <a:ext cx="9191844" cy="2750179"/>
            <a:chOff x="238125" y="3030018"/>
            <a:chExt cx="7142625" cy="2137057"/>
          </a:xfrm>
        </p:grpSpPr>
        <p:sp>
          <p:nvSpPr>
            <p:cNvPr id="147" name="Google Shape;147;p25"/>
            <p:cNvSpPr/>
            <p:nvPr/>
          </p:nvSpPr>
          <p:spPr>
            <a:xfrm>
              <a:off x="238125" y="3722625"/>
              <a:ext cx="7142625" cy="1444450"/>
            </a:xfrm>
            <a:custGeom>
              <a:avLst/>
              <a:gdLst/>
              <a:ahLst/>
              <a:cxnLst/>
              <a:rect l="l" t="t" r="r" b="b"/>
              <a:pathLst>
                <a:path w="285705" h="57778" extrusionOk="0">
                  <a:moveTo>
                    <a:pt x="285704" y="57778"/>
                  </a:moveTo>
                  <a:lnTo>
                    <a:pt x="0" y="57778"/>
                  </a:lnTo>
                  <a:lnTo>
                    <a:pt x="0" y="2623"/>
                  </a:lnTo>
                  <a:cubicBezTo>
                    <a:pt x="26217" y="1"/>
                    <a:pt x="54247" y="1"/>
                    <a:pt x="71641" y="8320"/>
                  </a:cubicBezTo>
                  <a:cubicBezTo>
                    <a:pt x="111973" y="27629"/>
                    <a:pt x="165362" y="23949"/>
                    <a:pt x="218552" y="18504"/>
                  </a:cubicBezTo>
                  <a:cubicBezTo>
                    <a:pt x="237255" y="16588"/>
                    <a:pt x="261808" y="14824"/>
                    <a:pt x="285704" y="133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38125" y="3030018"/>
              <a:ext cx="7142625" cy="1470925"/>
            </a:xfrm>
            <a:custGeom>
              <a:avLst/>
              <a:gdLst/>
              <a:ahLst/>
              <a:cxnLst/>
              <a:rect l="l" t="t" r="r" b="b"/>
              <a:pathLst>
                <a:path w="285705" h="58837" extrusionOk="0">
                  <a:moveTo>
                    <a:pt x="0" y="58836"/>
                  </a:moveTo>
                  <a:lnTo>
                    <a:pt x="0" y="1"/>
                  </a:lnTo>
                  <a:cubicBezTo>
                    <a:pt x="5042" y="505"/>
                    <a:pt x="10386" y="1513"/>
                    <a:pt x="15981" y="3077"/>
                  </a:cubicBezTo>
                  <a:cubicBezTo>
                    <a:pt x="57675" y="14924"/>
                    <a:pt x="54549" y="23496"/>
                    <a:pt x="101235" y="25260"/>
                  </a:cubicBezTo>
                  <a:cubicBezTo>
                    <a:pt x="147919" y="27025"/>
                    <a:pt x="193141" y="9580"/>
                    <a:pt x="231507" y="8824"/>
                  </a:cubicBezTo>
                  <a:cubicBezTo>
                    <a:pt x="249506" y="8471"/>
                    <a:pt x="269521" y="11294"/>
                    <a:pt x="285704" y="14370"/>
                  </a:cubicBezTo>
                  <a:lnTo>
                    <a:pt x="285704" y="57978"/>
                  </a:lnTo>
                  <a:lnTo>
                    <a:pt x="195310" y="51979"/>
                  </a:lnTo>
                  <a:cubicBezTo>
                    <a:pt x="195310" y="51979"/>
                    <a:pt x="61255" y="56618"/>
                    <a:pt x="0" y="58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38125" y="4863275"/>
              <a:ext cx="7142625" cy="303800"/>
            </a:xfrm>
            <a:custGeom>
              <a:avLst/>
              <a:gdLst/>
              <a:ahLst/>
              <a:cxnLst/>
              <a:rect l="l" t="t" r="r" b="b"/>
              <a:pathLst>
                <a:path w="285705" h="12152" extrusionOk="0">
                  <a:moveTo>
                    <a:pt x="285704" y="12152"/>
                  </a:moveTo>
                  <a:lnTo>
                    <a:pt x="0" y="12152"/>
                  </a:lnTo>
                  <a:lnTo>
                    <a:pt x="0" y="4942"/>
                  </a:lnTo>
                  <a:lnTo>
                    <a:pt x="4488" y="3530"/>
                  </a:lnTo>
                  <a:lnTo>
                    <a:pt x="10940" y="9328"/>
                  </a:lnTo>
                  <a:lnTo>
                    <a:pt x="26267" y="2874"/>
                  </a:lnTo>
                  <a:cubicBezTo>
                    <a:pt x="26267" y="2874"/>
                    <a:pt x="40938" y="7866"/>
                    <a:pt x="40938" y="9984"/>
                  </a:cubicBezTo>
                  <a:cubicBezTo>
                    <a:pt x="40938" y="12152"/>
                    <a:pt x="52029" y="4438"/>
                    <a:pt x="52029" y="4438"/>
                  </a:cubicBezTo>
                  <a:lnTo>
                    <a:pt x="62163" y="8672"/>
                  </a:lnTo>
                  <a:lnTo>
                    <a:pt x="70834" y="3782"/>
                  </a:lnTo>
                  <a:lnTo>
                    <a:pt x="76278" y="9328"/>
                  </a:lnTo>
                  <a:lnTo>
                    <a:pt x="83640" y="5546"/>
                  </a:lnTo>
                  <a:lnTo>
                    <a:pt x="87824" y="8976"/>
                  </a:lnTo>
                  <a:lnTo>
                    <a:pt x="96747" y="4538"/>
                  </a:lnTo>
                  <a:lnTo>
                    <a:pt x="102293" y="9228"/>
                  </a:lnTo>
                  <a:lnTo>
                    <a:pt x="109856" y="3682"/>
                  </a:lnTo>
                  <a:lnTo>
                    <a:pt x="114847" y="8420"/>
                  </a:lnTo>
                  <a:lnTo>
                    <a:pt x="121098" y="3430"/>
                  </a:lnTo>
                  <a:lnTo>
                    <a:pt x="126190" y="7664"/>
                  </a:lnTo>
                  <a:lnTo>
                    <a:pt x="131988" y="4338"/>
                  </a:lnTo>
                  <a:lnTo>
                    <a:pt x="137433" y="8674"/>
                  </a:lnTo>
                  <a:lnTo>
                    <a:pt x="144743" y="4338"/>
                  </a:lnTo>
                  <a:lnTo>
                    <a:pt x="150187" y="8674"/>
                  </a:lnTo>
                  <a:lnTo>
                    <a:pt x="158305" y="4086"/>
                  </a:lnTo>
                  <a:lnTo>
                    <a:pt x="164002" y="9126"/>
                  </a:lnTo>
                  <a:lnTo>
                    <a:pt x="171312" y="3530"/>
                  </a:lnTo>
                  <a:lnTo>
                    <a:pt x="177008" y="8874"/>
                  </a:lnTo>
                  <a:lnTo>
                    <a:pt x="184975" y="2976"/>
                  </a:lnTo>
                  <a:lnTo>
                    <a:pt x="188453" y="7766"/>
                  </a:lnTo>
                  <a:lnTo>
                    <a:pt x="194201" y="3228"/>
                  </a:lnTo>
                  <a:lnTo>
                    <a:pt x="197579" y="7210"/>
                  </a:lnTo>
                  <a:lnTo>
                    <a:pt x="203326" y="2674"/>
                  </a:lnTo>
                  <a:lnTo>
                    <a:pt x="209326" y="7766"/>
                  </a:lnTo>
                  <a:lnTo>
                    <a:pt x="217996" y="2422"/>
                  </a:lnTo>
                  <a:lnTo>
                    <a:pt x="228685" y="8018"/>
                  </a:lnTo>
                  <a:lnTo>
                    <a:pt x="238011" y="1110"/>
                  </a:lnTo>
                  <a:lnTo>
                    <a:pt x="247136" y="6000"/>
                  </a:lnTo>
                  <a:lnTo>
                    <a:pt x="261808" y="1"/>
                  </a:lnTo>
                  <a:lnTo>
                    <a:pt x="267605" y="6000"/>
                  </a:lnTo>
                  <a:lnTo>
                    <a:pt x="275269" y="454"/>
                  </a:lnTo>
                  <a:cubicBezTo>
                    <a:pt x="275269" y="454"/>
                    <a:pt x="281773" y="4336"/>
                    <a:pt x="285704" y="62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25"/>
          <p:cNvSpPr/>
          <p:nvPr/>
        </p:nvSpPr>
        <p:spPr>
          <a:xfrm>
            <a:off x="1818688" y="215400"/>
            <a:ext cx="5506625" cy="4516000"/>
          </a:xfrm>
          <a:custGeom>
            <a:avLst/>
            <a:gdLst/>
            <a:ahLst/>
            <a:cxnLst/>
            <a:rect l="l" t="t" r="r" b="b"/>
            <a:pathLst>
              <a:path w="220265" h="180640" extrusionOk="0">
                <a:moveTo>
                  <a:pt x="156793" y="9075"/>
                </a:moveTo>
                <a:cubicBezTo>
                  <a:pt x="132795" y="11344"/>
                  <a:pt x="102242" y="16689"/>
                  <a:pt x="87774" y="16689"/>
                </a:cubicBezTo>
                <a:cubicBezTo>
                  <a:pt x="54752" y="16689"/>
                  <a:pt x="18300" y="0"/>
                  <a:pt x="11242" y="37006"/>
                </a:cubicBezTo>
                <a:cubicBezTo>
                  <a:pt x="9782" y="44720"/>
                  <a:pt x="15024" y="67305"/>
                  <a:pt x="15074" y="90900"/>
                </a:cubicBezTo>
                <a:cubicBezTo>
                  <a:pt x="15176" y="113687"/>
                  <a:pt x="1" y="166018"/>
                  <a:pt x="31509" y="172875"/>
                </a:cubicBezTo>
                <a:cubicBezTo>
                  <a:pt x="51474" y="177210"/>
                  <a:pt x="79707" y="172422"/>
                  <a:pt x="107083" y="171110"/>
                </a:cubicBezTo>
                <a:cubicBezTo>
                  <a:pt x="130577" y="170000"/>
                  <a:pt x="215829" y="180639"/>
                  <a:pt x="218753" y="144641"/>
                </a:cubicBezTo>
                <a:cubicBezTo>
                  <a:pt x="219710" y="133096"/>
                  <a:pt x="215980" y="109351"/>
                  <a:pt x="215980" y="83186"/>
                </a:cubicBezTo>
                <a:cubicBezTo>
                  <a:pt x="215980" y="70329"/>
                  <a:pt x="220265" y="49962"/>
                  <a:pt x="219862" y="43710"/>
                </a:cubicBezTo>
                <a:cubicBezTo>
                  <a:pt x="217997" y="13965"/>
                  <a:pt x="180740" y="6856"/>
                  <a:pt x="156793" y="90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01500" y="1948225"/>
            <a:ext cx="3272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01500" y="3057800"/>
            <a:ext cx="3077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1001488" y="984441"/>
            <a:ext cx="239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 rot="8385005" flipH="1">
            <a:off x="3723491" y="-138082"/>
            <a:ext cx="7758274" cy="607358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ONE_COLUMN_TEXT_1_3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1465604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465604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 idx="2"/>
          </p:nvPr>
        </p:nvSpPr>
        <p:spPr>
          <a:xfrm>
            <a:off x="5193196" y="3077575"/>
            <a:ext cx="248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5193196" y="3746870"/>
            <a:ext cx="248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5" name="Google Shape;165;p2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A7E8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title" idx="4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">
  <p:cSld name="ONE_COLUMN_TEXT_1_1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969375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subTitle" idx="1"/>
          </p:nvPr>
        </p:nvSpPr>
        <p:spPr>
          <a:xfrm>
            <a:off x="969363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 idx="2"/>
          </p:nvPr>
        </p:nvSpPr>
        <p:spPr>
          <a:xfrm>
            <a:off x="3508213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ubTitle" idx="3"/>
          </p:nvPr>
        </p:nvSpPr>
        <p:spPr>
          <a:xfrm>
            <a:off x="3508200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title" idx="4"/>
          </p:nvPr>
        </p:nvSpPr>
        <p:spPr>
          <a:xfrm>
            <a:off x="6047050" y="3456400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5"/>
          </p:nvPr>
        </p:nvSpPr>
        <p:spPr>
          <a:xfrm>
            <a:off x="6047038" y="3834395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title" idx="6"/>
          </p:nvPr>
        </p:nvSpPr>
        <p:spPr>
          <a:xfrm>
            <a:off x="969363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subTitle" idx="7"/>
          </p:nvPr>
        </p:nvSpPr>
        <p:spPr>
          <a:xfrm>
            <a:off x="969350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title" idx="8"/>
          </p:nvPr>
        </p:nvSpPr>
        <p:spPr>
          <a:xfrm>
            <a:off x="3508200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9"/>
          </p:nvPr>
        </p:nvSpPr>
        <p:spPr>
          <a:xfrm>
            <a:off x="3508188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title" idx="13"/>
          </p:nvPr>
        </p:nvSpPr>
        <p:spPr>
          <a:xfrm>
            <a:off x="6047038" y="1791875"/>
            <a:ext cx="21276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ubTitle" idx="14"/>
          </p:nvPr>
        </p:nvSpPr>
        <p:spPr>
          <a:xfrm>
            <a:off x="6047026" y="2169870"/>
            <a:ext cx="2127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F2A6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title" idx="15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1674025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1674025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4931672" y="3427425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3"/>
          </p:nvPr>
        </p:nvSpPr>
        <p:spPr>
          <a:xfrm>
            <a:off x="4931669" y="3818173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4"/>
          </p:nvPr>
        </p:nvSpPr>
        <p:spPr>
          <a:xfrm>
            <a:off x="1674025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5"/>
          </p:nvPr>
        </p:nvSpPr>
        <p:spPr>
          <a:xfrm>
            <a:off x="1674025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title" idx="6"/>
          </p:nvPr>
        </p:nvSpPr>
        <p:spPr>
          <a:xfrm>
            <a:off x="4931672" y="1612650"/>
            <a:ext cx="2538300" cy="4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subTitle" idx="7"/>
          </p:nvPr>
        </p:nvSpPr>
        <p:spPr>
          <a:xfrm>
            <a:off x="4931669" y="2003398"/>
            <a:ext cx="25383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8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/>
          <p:nvPr/>
        </p:nvSpPr>
        <p:spPr>
          <a:xfrm rot="-4217942">
            <a:off x="6523195" y="2729430"/>
            <a:ext cx="4682377" cy="2539135"/>
          </a:xfrm>
          <a:custGeom>
            <a:avLst/>
            <a:gdLst/>
            <a:ahLst/>
            <a:cxnLst/>
            <a:rect l="l" t="t" r="r" b="b"/>
            <a:pathLst>
              <a:path w="77386" h="35418" extrusionOk="0">
                <a:moveTo>
                  <a:pt x="9118" y="0"/>
                </a:moveTo>
                <a:cubicBezTo>
                  <a:pt x="8417" y="0"/>
                  <a:pt x="7719" y="80"/>
                  <a:pt x="7048" y="276"/>
                </a:cubicBezTo>
                <a:cubicBezTo>
                  <a:pt x="1" y="2341"/>
                  <a:pt x="3792" y="9901"/>
                  <a:pt x="6076" y="14064"/>
                </a:cubicBezTo>
                <a:cubicBezTo>
                  <a:pt x="7987" y="17527"/>
                  <a:pt x="10795" y="20412"/>
                  <a:pt x="13778" y="23012"/>
                </a:cubicBezTo>
                <a:cubicBezTo>
                  <a:pt x="17547" y="26290"/>
                  <a:pt x="21677" y="29174"/>
                  <a:pt x="26200" y="31261"/>
                </a:cubicBezTo>
                <a:cubicBezTo>
                  <a:pt x="32498" y="34160"/>
                  <a:pt x="39402" y="35417"/>
                  <a:pt x="46355" y="35417"/>
                </a:cubicBezTo>
                <a:cubicBezTo>
                  <a:pt x="50981" y="35417"/>
                  <a:pt x="55629" y="34861"/>
                  <a:pt x="60134" y="33861"/>
                </a:cubicBezTo>
                <a:cubicBezTo>
                  <a:pt x="65980" y="32561"/>
                  <a:pt x="72251" y="30059"/>
                  <a:pt x="74829" y="24651"/>
                </a:cubicBezTo>
                <a:cubicBezTo>
                  <a:pt x="77386" y="19297"/>
                  <a:pt x="74906" y="12119"/>
                  <a:pt x="69585" y="9486"/>
                </a:cubicBezTo>
                <a:cubicBezTo>
                  <a:pt x="67586" y="8492"/>
                  <a:pt x="65335" y="8099"/>
                  <a:pt x="63095" y="8055"/>
                </a:cubicBezTo>
                <a:cubicBezTo>
                  <a:pt x="62924" y="8051"/>
                  <a:pt x="62754" y="8050"/>
                  <a:pt x="62583" y="8050"/>
                </a:cubicBezTo>
                <a:cubicBezTo>
                  <a:pt x="57191" y="8050"/>
                  <a:pt x="51934" y="9844"/>
                  <a:pt x="46554" y="10459"/>
                </a:cubicBezTo>
                <a:cubicBezTo>
                  <a:pt x="45177" y="10614"/>
                  <a:pt x="43797" y="10691"/>
                  <a:pt x="42420" y="10691"/>
                </a:cubicBezTo>
                <a:cubicBezTo>
                  <a:pt x="37196" y="10691"/>
                  <a:pt x="32015" y="9583"/>
                  <a:pt x="27216" y="7421"/>
                </a:cubicBezTo>
                <a:cubicBezTo>
                  <a:pt x="21906" y="5018"/>
                  <a:pt x="17077" y="1325"/>
                  <a:pt x="11352" y="232"/>
                </a:cubicBezTo>
                <a:cubicBezTo>
                  <a:pt x="10620" y="92"/>
                  <a:pt x="9866" y="0"/>
                  <a:pt x="91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ONE_COLUMN_TEXT_1_4">
    <p:bg>
      <p:bgPr>
        <a:solidFill>
          <a:schemeClr val="lt2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30"/>
          <p:cNvGrpSpPr/>
          <p:nvPr/>
        </p:nvGrpSpPr>
        <p:grpSpPr>
          <a:xfrm rot="10800000">
            <a:off x="-395560" y="904090"/>
            <a:ext cx="9901233" cy="4585782"/>
            <a:chOff x="-82587" y="-183300"/>
            <a:chExt cx="9309170" cy="3847455"/>
          </a:xfrm>
        </p:grpSpPr>
        <p:sp>
          <p:nvSpPr>
            <p:cNvPr id="196" name="Google Shape;196;p30"/>
            <p:cNvSpPr/>
            <p:nvPr/>
          </p:nvSpPr>
          <p:spPr>
            <a:xfrm>
              <a:off x="-82587" y="-183300"/>
              <a:ext cx="9309170" cy="3847455"/>
            </a:xfrm>
            <a:custGeom>
              <a:avLst/>
              <a:gdLst/>
              <a:ahLst/>
              <a:cxnLst/>
              <a:rect l="l" t="t" r="r" b="b"/>
              <a:pathLst>
                <a:path w="91041" h="34988" extrusionOk="0">
                  <a:moveTo>
                    <a:pt x="3749" y="1"/>
                  </a:moveTo>
                  <a:cubicBezTo>
                    <a:pt x="950" y="3293"/>
                    <a:pt x="0" y="7970"/>
                    <a:pt x="1196" y="12204"/>
                  </a:cubicBezTo>
                  <a:cubicBezTo>
                    <a:pt x="2958" y="18449"/>
                    <a:pt x="8626" y="22563"/>
                    <a:pt x="14685" y="24088"/>
                  </a:cubicBezTo>
                  <a:cubicBezTo>
                    <a:pt x="18326" y="25005"/>
                    <a:pt x="21842" y="25676"/>
                    <a:pt x="25203" y="27421"/>
                  </a:cubicBezTo>
                  <a:cubicBezTo>
                    <a:pt x="28708" y="29238"/>
                    <a:pt x="31955" y="31535"/>
                    <a:pt x="35576" y="33132"/>
                  </a:cubicBezTo>
                  <a:cubicBezTo>
                    <a:pt x="38351" y="34357"/>
                    <a:pt x="41323" y="34988"/>
                    <a:pt x="44289" y="34988"/>
                  </a:cubicBezTo>
                  <a:cubicBezTo>
                    <a:pt x="47525" y="34988"/>
                    <a:pt x="50753" y="34237"/>
                    <a:pt x="53709" y="32686"/>
                  </a:cubicBezTo>
                  <a:cubicBezTo>
                    <a:pt x="57838" y="30520"/>
                    <a:pt x="61160" y="27392"/>
                    <a:pt x="65751" y="26132"/>
                  </a:cubicBezTo>
                  <a:cubicBezTo>
                    <a:pt x="70582" y="24805"/>
                    <a:pt x="75725" y="24630"/>
                    <a:pt x="80262" y="22328"/>
                  </a:cubicBezTo>
                  <a:cubicBezTo>
                    <a:pt x="84265" y="20298"/>
                    <a:pt x="87732" y="16964"/>
                    <a:pt x="89395" y="12743"/>
                  </a:cubicBezTo>
                  <a:cubicBezTo>
                    <a:pt x="91040" y="8567"/>
                    <a:pt x="90720" y="3737"/>
                    <a:pt x="88355" y="16"/>
                  </a:cubicBezTo>
                  <a:lnTo>
                    <a:pt x="37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0"/>
            <p:cNvSpPr/>
            <p:nvPr/>
          </p:nvSpPr>
          <p:spPr>
            <a:xfrm>
              <a:off x="-10950" y="-15675"/>
              <a:ext cx="9154800" cy="694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92247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1"/>
          </p:nvPr>
        </p:nvSpPr>
        <p:spPr>
          <a:xfrm>
            <a:off x="92247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3494400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3"/>
          </p:nvPr>
        </p:nvSpPr>
        <p:spPr>
          <a:xfrm>
            <a:off x="3494400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4"/>
          </p:nvPr>
        </p:nvSpPr>
        <p:spPr>
          <a:xfrm>
            <a:off x="6066325" y="2848984"/>
            <a:ext cx="2155200" cy="69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5"/>
          </p:nvPr>
        </p:nvSpPr>
        <p:spPr>
          <a:xfrm>
            <a:off x="6066325" y="3518275"/>
            <a:ext cx="21552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title" idx="6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_1_1_1_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917725" y="1351125"/>
            <a:ext cx="3939900" cy="31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3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8"/>
          <p:cNvGrpSpPr/>
          <p:nvPr/>
        </p:nvGrpSpPr>
        <p:grpSpPr>
          <a:xfrm rot="-9712166">
            <a:off x="3946825" y="-724753"/>
            <a:ext cx="7281563" cy="6772981"/>
            <a:chOff x="-1000319" y="-363278"/>
            <a:chExt cx="7281179" cy="6419995"/>
          </a:xfrm>
        </p:grpSpPr>
        <p:sp>
          <p:nvSpPr>
            <p:cNvPr id="42" name="Google Shape;42;p8"/>
            <p:cNvSpPr/>
            <p:nvPr/>
          </p:nvSpPr>
          <p:spPr>
            <a:xfrm rot="2124644">
              <a:off x="-729977" y="1304226"/>
              <a:ext cx="6740494" cy="3084987"/>
            </a:xfrm>
            <a:custGeom>
              <a:avLst/>
              <a:gdLst/>
              <a:ahLst/>
              <a:cxnLst/>
              <a:rect l="l" t="t" r="r" b="b"/>
              <a:pathLst>
                <a:path w="77386" h="35418" extrusionOk="0">
                  <a:moveTo>
                    <a:pt x="9118" y="0"/>
                  </a:moveTo>
                  <a:cubicBezTo>
                    <a:pt x="8417" y="0"/>
                    <a:pt x="7719" y="80"/>
                    <a:pt x="7048" y="276"/>
                  </a:cubicBezTo>
                  <a:cubicBezTo>
                    <a:pt x="1" y="2341"/>
                    <a:pt x="3792" y="9901"/>
                    <a:pt x="6076" y="14064"/>
                  </a:cubicBezTo>
                  <a:cubicBezTo>
                    <a:pt x="7987" y="17527"/>
                    <a:pt x="10795" y="20412"/>
                    <a:pt x="13778" y="23012"/>
                  </a:cubicBezTo>
                  <a:cubicBezTo>
                    <a:pt x="17547" y="26290"/>
                    <a:pt x="21677" y="29174"/>
                    <a:pt x="26200" y="31261"/>
                  </a:cubicBezTo>
                  <a:cubicBezTo>
                    <a:pt x="32498" y="34160"/>
                    <a:pt x="39402" y="35417"/>
                    <a:pt x="46355" y="35417"/>
                  </a:cubicBezTo>
                  <a:cubicBezTo>
                    <a:pt x="50981" y="35417"/>
                    <a:pt x="55629" y="34861"/>
                    <a:pt x="60134" y="33861"/>
                  </a:cubicBezTo>
                  <a:cubicBezTo>
                    <a:pt x="65980" y="32561"/>
                    <a:pt x="72251" y="30059"/>
                    <a:pt x="74829" y="24651"/>
                  </a:cubicBezTo>
                  <a:cubicBezTo>
                    <a:pt x="77386" y="19297"/>
                    <a:pt x="74906" y="12119"/>
                    <a:pt x="69585" y="9486"/>
                  </a:cubicBezTo>
                  <a:cubicBezTo>
                    <a:pt x="67586" y="8492"/>
                    <a:pt x="65335" y="8099"/>
                    <a:pt x="63095" y="8055"/>
                  </a:cubicBezTo>
                  <a:cubicBezTo>
                    <a:pt x="62924" y="8051"/>
                    <a:pt x="62754" y="8050"/>
                    <a:pt x="62583" y="8050"/>
                  </a:cubicBezTo>
                  <a:cubicBezTo>
                    <a:pt x="57191" y="8050"/>
                    <a:pt x="51934" y="9844"/>
                    <a:pt x="46554" y="10459"/>
                  </a:cubicBezTo>
                  <a:cubicBezTo>
                    <a:pt x="45177" y="10614"/>
                    <a:pt x="43797" y="10691"/>
                    <a:pt x="42420" y="10691"/>
                  </a:cubicBezTo>
                  <a:cubicBezTo>
                    <a:pt x="37196" y="10691"/>
                    <a:pt x="32015" y="9583"/>
                    <a:pt x="27216" y="7421"/>
                  </a:cubicBezTo>
                  <a:cubicBezTo>
                    <a:pt x="21906" y="5018"/>
                    <a:pt x="17077" y="1325"/>
                    <a:pt x="11352" y="232"/>
                  </a:cubicBezTo>
                  <a:cubicBezTo>
                    <a:pt x="10620" y="92"/>
                    <a:pt x="9866" y="0"/>
                    <a:pt x="9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-27647" y="-61351"/>
              <a:ext cx="4023550" cy="5810474"/>
            </a:xfrm>
            <a:custGeom>
              <a:avLst/>
              <a:gdLst/>
              <a:ahLst/>
              <a:cxnLst/>
              <a:rect l="l" t="t" r="r" b="b"/>
              <a:pathLst>
                <a:path w="160942" h="213483" extrusionOk="0">
                  <a:moveTo>
                    <a:pt x="0" y="1106"/>
                  </a:moveTo>
                  <a:lnTo>
                    <a:pt x="0" y="213483"/>
                  </a:lnTo>
                  <a:lnTo>
                    <a:pt x="160942" y="213483"/>
                  </a:lnTo>
                  <a:lnTo>
                    <a:pt x="160389" y="193572"/>
                  </a:lnTo>
                  <a:lnTo>
                    <a:pt x="409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5818300" y="526350"/>
            <a:ext cx="2404500" cy="4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rot="9921259" flipH="1">
            <a:off x="5489067" y="988999"/>
            <a:ext cx="6236341" cy="4758215"/>
          </a:xfrm>
          <a:custGeom>
            <a:avLst/>
            <a:gdLst/>
            <a:ahLst/>
            <a:cxnLst/>
            <a:rect l="l" t="t" r="r" b="b"/>
            <a:pathLst>
              <a:path w="44489" h="29163" extrusionOk="0">
                <a:moveTo>
                  <a:pt x="15430" y="0"/>
                </a:moveTo>
                <a:cubicBezTo>
                  <a:pt x="9906" y="0"/>
                  <a:pt x="4387" y="3454"/>
                  <a:pt x="1803" y="8453"/>
                </a:cubicBezTo>
                <a:cubicBezTo>
                  <a:pt x="645" y="10703"/>
                  <a:pt x="1" y="13358"/>
                  <a:pt x="798" y="15762"/>
                </a:cubicBezTo>
                <a:cubicBezTo>
                  <a:pt x="1891" y="19083"/>
                  <a:pt x="5431" y="21017"/>
                  <a:pt x="8883" y="21596"/>
                </a:cubicBezTo>
                <a:cubicBezTo>
                  <a:pt x="14914" y="22623"/>
                  <a:pt x="21294" y="20809"/>
                  <a:pt x="26724" y="24480"/>
                </a:cubicBezTo>
                <a:cubicBezTo>
                  <a:pt x="29916" y="26636"/>
                  <a:pt x="33253" y="29163"/>
                  <a:pt x="37049" y="29163"/>
                </a:cubicBezTo>
                <a:cubicBezTo>
                  <a:pt x="38256" y="29163"/>
                  <a:pt x="39509" y="28907"/>
                  <a:pt x="40818" y="28304"/>
                </a:cubicBezTo>
                <a:cubicBezTo>
                  <a:pt x="42796" y="27386"/>
                  <a:pt x="44391" y="25431"/>
                  <a:pt x="44434" y="23246"/>
                </a:cubicBezTo>
                <a:cubicBezTo>
                  <a:pt x="44489" y="21148"/>
                  <a:pt x="43167" y="19236"/>
                  <a:pt x="41561" y="17892"/>
                </a:cubicBezTo>
                <a:cubicBezTo>
                  <a:pt x="39955" y="16548"/>
                  <a:pt x="38032" y="15631"/>
                  <a:pt x="36306" y="14451"/>
                </a:cubicBezTo>
                <a:cubicBezTo>
                  <a:pt x="30155" y="10244"/>
                  <a:pt x="26211" y="2695"/>
                  <a:pt x="19076" y="532"/>
                </a:cubicBezTo>
                <a:cubicBezTo>
                  <a:pt x="17882" y="170"/>
                  <a:pt x="16656" y="0"/>
                  <a:pt x="154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151825" y="1375200"/>
            <a:ext cx="4818000" cy="7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1151825" y="2141100"/>
            <a:ext cx="3837000" cy="2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-55200" y="1050"/>
            <a:ext cx="9220500" cy="720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2531850" y="78875"/>
            <a:ext cx="630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2605" y="3651920"/>
            <a:ext cx="9140888" cy="1491551"/>
          </a:xfrm>
          <a:custGeom>
            <a:avLst/>
            <a:gdLst/>
            <a:ahLst/>
            <a:cxnLst/>
            <a:rect l="l" t="t" r="r" b="b"/>
            <a:pathLst>
              <a:path w="129856" h="25105" extrusionOk="0">
                <a:moveTo>
                  <a:pt x="174" y="1"/>
                </a:moveTo>
                <a:lnTo>
                  <a:pt x="1" y="25104"/>
                </a:lnTo>
                <a:lnTo>
                  <a:pt x="129856" y="25104"/>
                </a:lnTo>
                <a:lnTo>
                  <a:pt x="129856" y="3649"/>
                </a:lnTo>
                <a:cubicBezTo>
                  <a:pt x="112618" y="10125"/>
                  <a:pt x="94207" y="12447"/>
                  <a:pt x="76653" y="12447"/>
                </a:cubicBezTo>
                <a:cubicBezTo>
                  <a:pt x="43596" y="12447"/>
                  <a:pt x="13581" y="4215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2605" y="1644867"/>
            <a:ext cx="9141311" cy="1788494"/>
          </a:xfrm>
          <a:custGeom>
            <a:avLst/>
            <a:gdLst/>
            <a:ahLst/>
            <a:cxnLst/>
            <a:rect l="l" t="t" r="r" b="b"/>
            <a:pathLst>
              <a:path w="129862" h="30103" extrusionOk="0">
                <a:moveTo>
                  <a:pt x="129862" y="0"/>
                </a:moveTo>
                <a:lnTo>
                  <a:pt x="129857" y="2"/>
                </a:lnTo>
                <a:cubicBezTo>
                  <a:pt x="119952" y="447"/>
                  <a:pt x="111155" y="5362"/>
                  <a:pt x="101671" y="8633"/>
                </a:cubicBezTo>
                <a:cubicBezTo>
                  <a:pt x="94674" y="11046"/>
                  <a:pt x="87398" y="12578"/>
                  <a:pt x="80103" y="13847"/>
                </a:cubicBezTo>
                <a:cubicBezTo>
                  <a:pt x="73530" y="14992"/>
                  <a:pt x="66893" y="15931"/>
                  <a:pt x="60222" y="15931"/>
                </a:cubicBezTo>
                <a:cubicBezTo>
                  <a:pt x="60122" y="15931"/>
                  <a:pt x="60023" y="15931"/>
                  <a:pt x="59923" y="15931"/>
                </a:cubicBezTo>
                <a:cubicBezTo>
                  <a:pt x="53208" y="15900"/>
                  <a:pt x="46540" y="14905"/>
                  <a:pt x="39912" y="13834"/>
                </a:cubicBezTo>
                <a:cubicBezTo>
                  <a:pt x="26293" y="11638"/>
                  <a:pt x="12401" y="8981"/>
                  <a:pt x="174" y="2808"/>
                </a:cubicBezTo>
                <a:lnTo>
                  <a:pt x="1" y="14808"/>
                </a:lnTo>
                <a:cubicBezTo>
                  <a:pt x="11891" y="19268"/>
                  <a:pt x="44189" y="30103"/>
                  <a:pt x="73969" y="30103"/>
                </a:cubicBezTo>
                <a:cubicBezTo>
                  <a:pt x="74579" y="30103"/>
                  <a:pt x="75188" y="30098"/>
                  <a:pt x="75796" y="30089"/>
                </a:cubicBezTo>
                <a:cubicBezTo>
                  <a:pt x="103056" y="29672"/>
                  <a:pt x="121410" y="21708"/>
                  <a:pt x="129856" y="17112"/>
                </a:cubicBezTo>
                <a:lnTo>
                  <a:pt x="129856" y="15419"/>
                </a:lnTo>
                <a:lnTo>
                  <a:pt x="129857" y="13581"/>
                </a:lnTo>
                <a:lnTo>
                  <a:pt x="1298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2605" y="0"/>
            <a:ext cx="9140888" cy="1331137"/>
          </a:xfrm>
          <a:custGeom>
            <a:avLst/>
            <a:gdLst/>
            <a:ahLst/>
            <a:cxnLst/>
            <a:rect l="l" t="t" r="r" b="b"/>
            <a:pathLst>
              <a:path w="129856" h="22405" extrusionOk="0">
                <a:moveTo>
                  <a:pt x="1" y="0"/>
                </a:moveTo>
                <a:lnTo>
                  <a:pt x="1" y="8728"/>
                </a:lnTo>
                <a:cubicBezTo>
                  <a:pt x="7460" y="13310"/>
                  <a:pt x="25482" y="22404"/>
                  <a:pt x="55880" y="22404"/>
                </a:cubicBezTo>
                <a:cubicBezTo>
                  <a:pt x="59198" y="22404"/>
                  <a:pt x="62662" y="22296"/>
                  <a:pt x="66277" y="22062"/>
                </a:cubicBezTo>
                <a:cubicBezTo>
                  <a:pt x="104263" y="19597"/>
                  <a:pt x="123321" y="10900"/>
                  <a:pt x="129856" y="7241"/>
                </a:cubicBezTo>
                <a:lnTo>
                  <a:pt x="129856" y="21"/>
                </a:lnTo>
                <a:lnTo>
                  <a:pt x="1" y="0"/>
                </a:lnTo>
                <a:close/>
              </a:path>
            </a:pathLst>
          </a:custGeom>
          <a:solidFill>
            <a:srgbClr val="66D7D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/>
          <p:nvPr/>
        </p:nvSpPr>
        <p:spPr>
          <a:xfrm rot="-9900002">
            <a:off x="1626883" y="134837"/>
            <a:ext cx="6186171" cy="4873814"/>
          </a:xfrm>
          <a:custGeom>
            <a:avLst/>
            <a:gdLst/>
            <a:ahLst/>
            <a:cxnLst/>
            <a:rect l="l" t="t" r="r" b="b"/>
            <a:pathLst>
              <a:path w="10238" h="8066" extrusionOk="0">
                <a:moveTo>
                  <a:pt x="5570" y="0"/>
                </a:moveTo>
                <a:cubicBezTo>
                  <a:pt x="4215" y="0"/>
                  <a:pt x="2810" y="534"/>
                  <a:pt x="1825" y="1409"/>
                </a:cubicBezTo>
                <a:cubicBezTo>
                  <a:pt x="568" y="2523"/>
                  <a:pt x="0" y="4184"/>
                  <a:pt x="1082" y="6030"/>
                </a:cubicBezTo>
                <a:cubicBezTo>
                  <a:pt x="1846" y="7319"/>
                  <a:pt x="3352" y="8066"/>
                  <a:pt x="4858" y="8066"/>
                </a:cubicBezTo>
                <a:cubicBezTo>
                  <a:pt x="5075" y="8066"/>
                  <a:pt x="5292" y="8050"/>
                  <a:pt x="5507" y="8018"/>
                </a:cubicBezTo>
                <a:cubicBezTo>
                  <a:pt x="7200" y="7767"/>
                  <a:pt x="8686" y="6609"/>
                  <a:pt x="9538" y="5123"/>
                </a:cubicBezTo>
                <a:cubicBezTo>
                  <a:pt x="9953" y="4402"/>
                  <a:pt x="10237" y="3550"/>
                  <a:pt x="10052" y="2741"/>
                </a:cubicBezTo>
                <a:cubicBezTo>
                  <a:pt x="9746" y="1430"/>
                  <a:pt x="8358" y="709"/>
                  <a:pt x="7091" y="250"/>
                </a:cubicBezTo>
                <a:cubicBezTo>
                  <a:pt x="6610" y="80"/>
                  <a:pt x="6094" y="0"/>
                  <a:pt x="55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180250" y="1350825"/>
            <a:ext cx="4783500" cy="177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2404798" y="3040750"/>
            <a:ext cx="43344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1" name="chimes.wav"/>
          </p:stSnd>
        </p:sndAc>
      </p:transition>
    </mc:Choice>
    <mc:Fallback xmlns="">
      <p:transition spd="slow">
        <p:checker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ondrina Solid"/>
              <a:buNone/>
              <a:defRPr sz="28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6" name="chimes.wav"/>
          </p:stSnd>
        </p:sndAc>
      </p:transition>
    </mc:Choice>
    <mc:Fallback xmlns="">
      <p:transition spd="slow">
        <p:checker/>
        <p:sndAc>
          <p:stSnd>
            <p:snd r:embed="rId28" name="chimes.wav"/>
          </p:stSnd>
        </p:sndAc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slide" Target="slide2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21.xml"/><Relationship Id="rId5" Type="http://schemas.openxmlformats.org/officeDocument/2006/relationships/image" Target="../media/image8.jpeg"/><Relationship Id="rId10" Type="http://schemas.openxmlformats.org/officeDocument/2006/relationships/audio" Target="../media/audio1.wav"/><Relationship Id="rId4" Type="http://schemas.openxmlformats.org/officeDocument/2006/relationships/image" Target="../media/image7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audio" Target="../media/audio3.wav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2.wav"/><Relationship Id="rId5" Type="http://schemas.openxmlformats.org/officeDocument/2006/relationships/slide" Target="slide25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3.wav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5" Type="http://schemas.openxmlformats.org/officeDocument/2006/relationships/slide" Target="slide20.xml"/><Relationship Id="rId10" Type="http://schemas.openxmlformats.org/officeDocument/2006/relationships/audio" Target="../media/audio1.wav"/><Relationship Id="rId4" Type="http://schemas.openxmlformats.org/officeDocument/2006/relationships/slide" Target="slide21.xml"/><Relationship Id="rId9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2.wav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3.wav"/><Relationship Id="rId5" Type="http://schemas.openxmlformats.org/officeDocument/2006/relationships/slide" Target="slide19.xml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slide" Target="slide24.xml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slide" Target="slide6.xml"/><Relationship Id="rId11" Type="http://schemas.openxmlformats.org/officeDocument/2006/relationships/image" Target="../media/image19.svg"/><Relationship Id="rId5" Type="http://schemas.openxmlformats.org/officeDocument/2006/relationships/slide" Target="slide23.xml"/><Relationship Id="rId10" Type="http://schemas.openxmlformats.org/officeDocument/2006/relationships/image" Target="../media/image18.png"/><Relationship Id="rId4" Type="http://schemas.openxmlformats.org/officeDocument/2006/relationships/image" Target="../media/image15.jpeg"/><Relationship Id="rId9" Type="http://schemas.openxmlformats.org/officeDocument/2006/relationships/image" Target="../media/image1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2.wav"/><Relationship Id="rId5" Type="http://schemas.openxmlformats.org/officeDocument/2006/relationships/slide" Target="slide28.xml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3.wav"/><Relationship Id="rId5" Type="http://schemas.openxmlformats.org/officeDocument/2006/relationships/slide" Target="slide22.xml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sv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11" Type="http://schemas.openxmlformats.org/officeDocument/2006/relationships/image" Target="../media/image24.svg"/><Relationship Id="rId5" Type="http://schemas.openxmlformats.org/officeDocument/2006/relationships/slide" Target="slide26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slide" Target="slide27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audio" Target="../media/audio3.wav"/><Relationship Id="rId5" Type="http://schemas.openxmlformats.org/officeDocument/2006/relationships/slide" Target="slide25.xml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16.xml"/><Relationship Id="rId6" Type="http://schemas.openxmlformats.org/officeDocument/2006/relationships/slide" Target="slide29.xml"/><Relationship Id="rId11" Type="http://schemas.openxmlformats.org/officeDocument/2006/relationships/image" Target="../media/image33.svg"/><Relationship Id="rId5" Type="http://schemas.openxmlformats.org/officeDocument/2006/relationships/slide" Target="slide30.xml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slide" Target="slide6.xml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2.wav"/><Relationship Id="rId5" Type="http://schemas.openxmlformats.org/officeDocument/2006/relationships/slide" Target="slide22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3.wav"/><Relationship Id="rId5" Type="http://schemas.openxmlformats.org/officeDocument/2006/relationships/slide" Target="slide28.xml"/><Relationship Id="rId4" Type="http://schemas.openxmlformats.org/officeDocument/2006/relationships/slide" Target="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audio1.wav"/><Relationship Id="rId7" Type="http://schemas.openxmlformats.org/officeDocument/2006/relationships/slide" Target="slide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5.xml"/><Relationship Id="rId5" Type="http://schemas.openxmlformats.org/officeDocument/2006/relationships/slide" Target="slide7.xml"/><Relationship Id="rId10" Type="http://schemas.openxmlformats.org/officeDocument/2006/relationships/audio" Target="../media/audio1.wav"/><Relationship Id="rId4" Type="http://schemas.openxmlformats.org/officeDocument/2006/relationships/slide" Target="slide19.xml"/><Relationship Id="rId9" Type="http://schemas.openxmlformats.org/officeDocument/2006/relationships/slide" Target="slide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image" Target="../media/image4.jpe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rive.google.com/file/d/11LEhX3Z4RaHMM0WMkVZ0Q8UbDMMvri86/view" TargetMode="External"/><Relationship Id="rId5" Type="http://schemas.openxmlformats.org/officeDocument/2006/relationships/slide" Target="slide13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drive.google.com/file/d/1AiJu_kdyjAZKKy-eo6q_LvUut8lbrpyK/view" TargetMode="Externa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7" name="Google Shape;1567;p69"/>
          <p:cNvGrpSpPr/>
          <p:nvPr/>
        </p:nvGrpSpPr>
        <p:grpSpPr>
          <a:xfrm flipH="1">
            <a:off x="37200" y="2949234"/>
            <a:ext cx="1642180" cy="1654116"/>
            <a:chOff x="2824875" y="2121325"/>
            <a:chExt cx="3641650" cy="3355475"/>
          </a:xfrm>
        </p:grpSpPr>
        <p:sp>
          <p:nvSpPr>
            <p:cNvPr id="1568" name="Google Shape;1568;p69"/>
            <p:cNvSpPr/>
            <p:nvPr/>
          </p:nvSpPr>
          <p:spPr>
            <a:xfrm>
              <a:off x="3105725" y="4637825"/>
              <a:ext cx="355225" cy="179450"/>
            </a:xfrm>
            <a:custGeom>
              <a:avLst/>
              <a:gdLst/>
              <a:ahLst/>
              <a:cxnLst/>
              <a:rect l="l" t="t" r="r" b="b"/>
              <a:pathLst>
                <a:path w="14209" h="7178" extrusionOk="0">
                  <a:moveTo>
                    <a:pt x="4639" y="0"/>
                  </a:moveTo>
                  <a:cubicBezTo>
                    <a:pt x="3336" y="0"/>
                    <a:pt x="2018" y="335"/>
                    <a:pt x="970" y="1103"/>
                  </a:cubicBezTo>
                  <a:cubicBezTo>
                    <a:pt x="469" y="1468"/>
                    <a:pt x="0" y="2088"/>
                    <a:pt x="239" y="2661"/>
                  </a:cubicBezTo>
                  <a:cubicBezTo>
                    <a:pt x="395" y="3034"/>
                    <a:pt x="794" y="3231"/>
                    <a:pt x="1162" y="3396"/>
                  </a:cubicBezTo>
                  <a:cubicBezTo>
                    <a:pt x="4573" y="4912"/>
                    <a:pt x="8117" y="5861"/>
                    <a:pt x="11612" y="7091"/>
                  </a:cubicBezTo>
                  <a:cubicBezTo>
                    <a:pt x="11735" y="7134"/>
                    <a:pt x="11866" y="7178"/>
                    <a:pt x="11994" y="7178"/>
                  </a:cubicBezTo>
                  <a:cubicBezTo>
                    <a:pt x="12041" y="7178"/>
                    <a:pt x="12087" y="7172"/>
                    <a:pt x="12132" y="7158"/>
                  </a:cubicBezTo>
                  <a:cubicBezTo>
                    <a:pt x="12281" y="7113"/>
                    <a:pt x="12392" y="6990"/>
                    <a:pt x="12486" y="6867"/>
                  </a:cubicBezTo>
                  <a:cubicBezTo>
                    <a:pt x="13269" y="5843"/>
                    <a:pt x="14209" y="3191"/>
                    <a:pt x="12761" y="2526"/>
                  </a:cubicBezTo>
                  <a:cubicBezTo>
                    <a:pt x="10445" y="1462"/>
                    <a:pt x="7676" y="168"/>
                    <a:pt x="5103" y="14"/>
                  </a:cubicBezTo>
                  <a:cubicBezTo>
                    <a:pt x="4949" y="5"/>
                    <a:pt x="4794" y="0"/>
                    <a:pt x="4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9"/>
            <p:cNvSpPr/>
            <p:nvPr/>
          </p:nvSpPr>
          <p:spPr>
            <a:xfrm>
              <a:off x="3285100" y="3966650"/>
              <a:ext cx="594825" cy="764275"/>
            </a:xfrm>
            <a:custGeom>
              <a:avLst/>
              <a:gdLst/>
              <a:ahLst/>
              <a:cxnLst/>
              <a:rect l="l" t="t" r="r" b="b"/>
              <a:pathLst>
                <a:path w="23793" h="30571" extrusionOk="0">
                  <a:moveTo>
                    <a:pt x="21836" y="1"/>
                  </a:moveTo>
                  <a:cubicBezTo>
                    <a:pt x="21725" y="1"/>
                    <a:pt x="21612" y="16"/>
                    <a:pt x="21504" y="32"/>
                  </a:cubicBezTo>
                  <a:cubicBezTo>
                    <a:pt x="18660" y="461"/>
                    <a:pt x="14352" y="533"/>
                    <a:pt x="11962" y="2170"/>
                  </a:cubicBezTo>
                  <a:cubicBezTo>
                    <a:pt x="9505" y="3853"/>
                    <a:pt x="8058" y="6828"/>
                    <a:pt x="6923" y="9473"/>
                  </a:cubicBezTo>
                  <a:cubicBezTo>
                    <a:pt x="5429" y="12960"/>
                    <a:pt x="4026" y="16487"/>
                    <a:pt x="2780" y="20070"/>
                  </a:cubicBezTo>
                  <a:cubicBezTo>
                    <a:pt x="2137" y="21918"/>
                    <a:pt x="1538" y="23782"/>
                    <a:pt x="984" y="25660"/>
                  </a:cubicBezTo>
                  <a:cubicBezTo>
                    <a:pt x="705" y="26611"/>
                    <a:pt x="0" y="27908"/>
                    <a:pt x="751" y="28814"/>
                  </a:cubicBezTo>
                  <a:cubicBezTo>
                    <a:pt x="1013" y="29130"/>
                    <a:pt x="1376" y="29342"/>
                    <a:pt x="1742" y="29527"/>
                  </a:cubicBezTo>
                  <a:cubicBezTo>
                    <a:pt x="2608" y="29966"/>
                    <a:pt x="3527" y="30291"/>
                    <a:pt x="4476" y="30496"/>
                  </a:cubicBezTo>
                  <a:cubicBezTo>
                    <a:pt x="4658" y="30536"/>
                    <a:pt x="4846" y="30570"/>
                    <a:pt x="5032" y="30570"/>
                  </a:cubicBezTo>
                  <a:cubicBezTo>
                    <a:pt x="5110" y="30570"/>
                    <a:pt x="5188" y="30564"/>
                    <a:pt x="5265" y="30550"/>
                  </a:cubicBezTo>
                  <a:cubicBezTo>
                    <a:pt x="6995" y="30225"/>
                    <a:pt x="7886" y="26406"/>
                    <a:pt x="8489" y="25045"/>
                  </a:cubicBezTo>
                  <a:cubicBezTo>
                    <a:pt x="9630" y="22464"/>
                    <a:pt x="10671" y="19817"/>
                    <a:pt x="12237" y="17454"/>
                  </a:cubicBezTo>
                  <a:cubicBezTo>
                    <a:pt x="13473" y="15592"/>
                    <a:pt x="15095" y="13898"/>
                    <a:pt x="17088" y="12850"/>
                  </a:cubicBezTo>
                  <a:cubicBezTo>
                    <a:pt x="18924" y="11886"/>
                    <a:pt x="20976" y="12545"/>
                    <a:pt x="22400" y="10718"/>
                  </a:cubicBezTo>
                  <a:cubicBezTo>
                    <a:pt x="23192" y="9704"/>
                    <a:pt x="23536" y="8405"/>
                    <a:pt x="23664" y="7124"/>
                  </a:cubicBezTo>
                  <a:cubicBezTo>
                    <a:pt x="23792" y="5844"/>
                    <a:pt x="23722" y="4552"/>
                    <a:pt x="23461" y="3293"/>
                  </a:cubicBezTo>
                  <a:cubicBezTo>
                    <a:pt x="23265" y="2351"/>
                    <a:pt x="22962" y="1435"/>
                    <a:pt x="22559" y="563"/>
                  </a:cubicBezTo>
                  <a:cubicBezTo>
                    <a:pt x="22475" y="381"/>
                    <a:pt x="22377" y="191"/>
                    <a:pt x="22206" y="89"/>
                  </a:cubicBezTo>
                  <a:cubicBezTo>
                    <a:pt x="22094" y="22"/>
                    <a:pt x="21967" y="1"/>
                    <a:pt x="21836" y="1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9"/>
            <p:cNvSpPr/>
            <p:nvPr/>
          </p:nvSpPr>
          <p:spPr>
            <a:xfrm>
              <a:off x="3732325" y="3892150"/>
              <a:ext cx="349225" cy="243475"/>
            </a:xfrm>
            <a:custGeom>
              <a:avLst/>
              <a:gdLst/>
              <a:ahLst/>
              <a:cxnLst/>
              <a:rect l="l" t="t" r="r" b="b"/>
              <a:pathLst>
                <a:path w="13969" h="9739" extrusionOk="0">
                  <a:moveTo>
                    <a:pt x="12275" y="1"/>
                  </a:moveTo>
                  <a:cubicBezTo>
                    <a:pt x="11299" y="1"/>
                    <a:pt x="9858" y="530"/>
                    <a:pt x="9089" y="677"/>
                  </a:cubicBezTo>
                  <a:cubicBezTo>
                    <a:pt x="6197" y="1230"/>
                    <a:pt x="3332" y="1954"/>
                    <a:pt x="572" y="2983"/>
                  </a:cubicBezTo>
                  <a:cubicBezTo>
                    <a:pt x="374" y="3057"/>
                    <a:pt x="155" y="3153"/>
                    <a:pt x="77" y="3349"/>
                  </a:cubicBezTo>
                  <a:cubicBezTo>
                    <a:pt x="0" y="3543"/>
                    <a:pt x="90" y="3758"/>
                    <a:pt x="178" y="3946"/>
                  </a:cubicBezTo>
                  <a:cubicBezTo>
                    <a:pt x="826" y="5336"/>
                    <a:pt x="1474" y="6725"/>
                    <a:pt x="2122" y="8114"/>
                  </a:cubicBezTo>
                  <a:cubicBezTo>
                    <a:pt x="2316" y="8531"/>
                    <a:pt x="2520" y="8960"/>
                    <a:pt x="2863" y="9265"/>
                  </a:cubicBezTo>
                  <a:cubicBezTo>
                    <a:pt x="3248" y="9607"/>
                    <a:pt x="3727" y="9738"/>
                    <a:pt x="4235" y="9738"/>
                  </a:cubicBezTo>
                  <a:cubicBezTo>
                    <a:pt x="4903" y="9738"/>
                    <a:pt x="5622" y="9512"/>
                    <a:pt x="6244" y="9243"/>
                  </a:cubicBezTo>
                  <a:cubicBezTo>
                    <a:pt x="8468" y="8284"/>
                    <a:pt x="10526" y="6981"/>
                    <a:pt x="12344" y="5380"/>
                  </a:cubicBezTo>
                  <a:cubicBezTo>
                    <a:pt x="12910" y="4882"/>
                    <a:pt x="13471" y="4323"/>
                    <a:pt x="13698" y="3605"/>
                  </a:cubicBezTo>
                  <a:cubicBezTo>
                    <a:pt x="13969" y="2741"/>
                    <a:pt x="13844" y="397"/>
                    <a:pt x="12776" y="65"/>
                  </a:cubicBezTo>
                  <a:cubicBezTo>
                    <a:pt x="12631" y="20"/>
                    <a:pt x="12462" y="1"/>
                    <a:pt x="12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9"/>
            <p:cNvSpPr/>
            <p:nvPr/>
          </p:nvSpPr>
          <p:spPr>
            <a:xfrm>
              <a:off x="3431375" y="4855775"/>
              <a:ext cx="349500" cy="132625"/>
            </a:xfrm>
            <a:custGeom>
              <a:avLst/>
              <a:gdLst/>
              <a:ahLst/>
              <a:cxnLst/>
              <a:rect l="l" t="t" r="r" b="b"/>
              <a:pathLst>
                <a:path w="13980" h="5305" extrusionOk="0">
                  <a:moveTo>
                    <a:pt x="6863" y="1"/>
                  </a:moveTo>
                  <a:cubicBezTo>
                    <a:pt x="5998" y="1"/>
                    <a:pt x="5151" y="69"/>
                    <a:pt x="4354" y="242"/>
                  </a:cubicBezTo>
                  <a:cubicBezTo>
                    <a:pt x="2933" y="550"/>
                    <a:pt x="1566" y="1262"/>
                    <a:pt x="667" y="2404"/>
                  </a:cubicBezTo>
                  <a:cubicBezTo>
                    <a:pt x="284" y="2892"/>
                    <a:pt x="0" y="3616"/>
                    <a:pt x="385" y="4103"/>
                  </a:cubicBezTo>
                  <a:cubicBezTo>
                    <a:pt x="635" y="4419"/>
                    <a:pt x="1072" y="4503"/>
                    <a:pt x="1471" y="4561"/>
                  </a:cubicBezTo>
                  <a:cubicBezTo>
                    <a:pt x="5165" y="5100"/>
                    <a:pt x="8833" y="5057"/>
                    <a:pt x="12532" y="5298"/>
                  </a:cubicBezTo>
                  <a:cubicBezTo>
                    <a:pt x="12586" y="5301"/>
                    <a:pt x="12642" y="5305"/>
                    <a:pt x="12698" y="5305"/>
                  </a:cubicBezTo>
                  <a:cubicBezTo>
                    <a:pt x="12823" y="5305"/>
                    <a:pt x="12947" y="5288"/>
                    <a:pt x="13051" y="5222"/>
                  </a:cubicBezTo>
                  <a:cubicBezTo>
                    <a:pt x="13181" y="5138"/>
                    <a:pt x="13254" y="4991"/>
                    <a:pt x="13313" y="4846"/>
                  </a:cubicBezTo>
                  <a:cubicBezTo>
                    <a:pt x="13791" y="3650"/>
                    <a:pt x="13979" y="841"/>
                    <a:pt x="12406" y="592"/>
                  </a:cubicBezTo>
                  <a:cubicBezTo>
                    <a:pt x="10685" y="319"/>
                    <a:pt x="8731" y="1"/>
                    <a:pt x="6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9"/>
            <p:cNvSpPr/>
            <p:nvPr/>
          </p:nvSpPr>
          <p:spPr>
            <a:xfrm>
              <a:off x="3151775" y="3100525"/>
              <a:ext cx="889850" cy="319150"/>
            </a:xfrm>
            <a:custGeom>
              <a:avLst/>
              <a:gdLst/>
              <a:ahLst/>
              <a:cxnLst/>
              <a:rect l="l" t="t" r="r" b="b"/>
              <a:pathLst>
                <a:path w="35594" h="12766" extrusionOk="0">
                  <a:moveTo>
                    <a:pt x="6066" y="0"/>
                  </a:moveTo>
                  <a:cubicBezTo>
                    <a:pt x="5848" y="0"/>
                    <a:pt x="5633" y="61"/>
                    <a:pt x="5457" y="192"/>
                  </a:cubicBezTo>
                  <a:cubicBezTo>
                    <a:pt x="4912" y="599"/>
                    <a:pt x="4910" y="1540"/>
                    <a:pt x="5451" y="1949"/>
                  </a:cubicBezTo>
                  <a:cubicBezTo>
                    <a:pt x="4692" y="1461"/>
                    <a:pt x="3859" y="1100"/>
                    <a:pt x="2984" y="881"/>
                  </a:cubicBezTo>
                  <a:cubicBezTo>
                    <a:pt x="2852" y="848"/>
                    <a:pt x="2716" y="818"/>
                    <a:pt x="2582" y="818"/>
                  </a:cubicBezTo>
                  <a:cubicBezTo>
                    <a:pt x="2526" y="818"/>
                    <a:pt x="2470" y="824"/>
                    <a:pt x="2414" y="836"/>
                  </a:cubicBezTo>
                  <a:cubicBezTo>
                    <a:pt x="1842" y="963"/>
                    <a:pt x="1703" y="1797"/>
                    <a:pt x="2041" y="2278"/>
                  </a:cubicBezTo>
                  <a:cubicBezTo>
                    <a:pt x="2377" y="2759"/>
                    <a:pt x="2978" y="2965"/>
                    <a:pt x="3538" y="3142"/>
                  </a:cubicBezTo>
                  <a:lnTo>
                    <a:pt x="1582" y="2643"/>
                  </a:lnTo>
                  <a:cubicBezTo>
                    <a:pt x="1421" y="2603"/>
                    <a:pt x="1251" y="2563"/>
                    <a:pt x="1087" y="2563"/>
                  </a:cubicBezTo>
                  <a:cubicBezTo>
                    <a:pt x="975" y="2563"/>
                    <a:pt x="865" y="2582"/>
                    <a:pt x="764" y="2632"/>
                  </a:cubicBezTo>
                  <a:cubicBezTo>
                    <a:pt x="201" y="2911"/>
                    <a:pt x="459" y="3832"/>
                    <a:pt x="997" y="4158"/>
                  </a:cubicBezTo>
                  <a:cubicBezTo>
                    <a:pt x="1535" y="4485"/>
                    <a:pt x="2214" y="4508"/>
                    <a:pt x="2750" y="4837"/>
                  </a:cubicBezTo>
                  <a:cubicBezTo>
                    <a:pt x="2337" y="4724"/>
                    <a:pt x="1911" y="4610"/>
                    <a:pt x="1487" y="4610"/>
                  </a:cubicBezTo>
                  <a:cubicBezTo>
                    <a:pt x="1352" y="4610"/>
                    <a:pt x="1216" y="4622"/>
                    <a:pt x="1082" y="4649"/>
                  </a:cubicBezTo>
                  <a:cubicBezTo>
                    <a:pt x="528" y="4759"/>
                    <a:pt x="1" y="5224"/>
                    <a:pt x="19" y="5788"/>
                  </a:cubicBezTo>
                  <a:cubicBezTo>
                    <a:pt x="37" y="6357"/>
                    <a:pt x="601" y="6787"/>
                    <a:pt x="1166" y="6859"/>
                  </a:cubicBezTo>
                  <a:cubicBezTo>
                    <a:pt x="1250" y="6870"/>
                    <a:pt x="1337" y="6875"/>
                    <a:pt x="1424" y="6875"/>
                  </a:cubicBezTo>
                  <a:cubicBezTo>
                    <a:pt x="1633" y="6875"/>
                    <a:pt x="1847" y="6846"/>
                    <a:pt x="2056" y="6797"/>
                  </a:cubicBezTo>
                  <a:lnTo>
                    <a:pt x="2056" y="6797"/>
                  </a:lnTo>
                  <a:cubicBezTo>
                    <a:pt x="1669" y="7037"/>
                    <a:pt x="1364" y="7436"/>
                    <a:pt x="1450" y="7898"/>
                  </a:cubicBezTo>
                  <a:cubicBezTo>
                    <a:pt x="1547" y="8424"/>
                    <a:pt x="2003" y="8593"/>
                    <a:pt x="2546" y="8593"/>
                  </a:cubicBezTo>
                  <a:cubicBezTo>
                    <a:pt x="3246" y="8593"/>
                    <a:pt x="4090" y="8314"/>
                    <a:pt x="4498" y="8159"/>
                  </a:cubicBezTo>
                  <a:cubicBezTo>
                    <a:pt x="5196" y="7895"/>
                    <a:pt x="5892" y="7546"/>
                    <a:pt x="6637" y="7546"/>
                  </a:cubicBezTo>
                  <a:cubicBezTo>
                    <a:pt x="6656" y="7546"/>
                    <a:pt x="6675" y="7546"/>
                    <a:pt x="6694" y="7547"/>
                  </a:cubicBezTo>
                  <a:cubicBezTo>
                    <a:pt x="7599" y="7570"/>
                    <a:pt x="8396" y="8115"/>
                    <a:pt x="9150" y="8614"/>
                  </a:cubicBezTo>
                  <a:cubicBezTo>
                    <a:pt x="12420" y="10781"/>
                    <a:pt x="16451" y="12064"/>
                    <a:pt x="20358" y="12352"/>
                  </a:cubicBezTo>
                  <a:cubicBezTo>
                    <a:pt x="22873" y="12537"/>
                    <a:pt x="25543" y="12766"/>
                    <a:pt x="28181" y="12766"/>
                  </a:cubicBezTo>
                  <a:cubicBezTo>
                    <a:pt x="29913" y="12766"/>
                    <a:pt x="31632" y="12667"/>
                    <a:pt x="33284" y="12393"/>
                  </a:cubicBezTo>
                  <a:cubicBezTo>
                    <a:pt x="33946" y="12284"/>
                    <a:pt x="34657" y="12109"/>
                    <a:pt x="35077" y="11585"/>
                  </a:cubicBezTo>
                  <a:cubicBezTo>
                    <a:pt x="35475" y="11090"/>
                    <a:pt x="35511" y="10404"/>
                    <a:pt x="35531" y="9770"/>
                  </a:cubicBezTo>
                  <a:cubicBezTo>
                    <a:pt x="35594" y="7676"/>
                    <a:pt x="35430" y="6964"/>
                    <a:pt x="34268" y="6964"/>
                  </a:cubicBezTo>
                  <a:cubicBezTo>
                    <a:pt x="33833" y="6964"/>
                    <a:pt x="33258" y="7064"/>
                    <a:pt x="32502" y="7229"/>
                  </a:cubicBezTo>
                  <a:cubicBezTo>
                    <a:pt x="30045" y="7765"/>
                    <a:pt x="27528" y="8026"/>
                    <a:pt x="25014" y="8026"/>
                  </a:cubicBezTo>
                  <a:cubicBezTo>
                    <a:pt x="24797" y="8026"/>
                    <a:pt x="24581" y="8024"/>
                    <a:pt x="24364" y="8021"/>
                  </a:cubicBezTo>
                  <a:cubicBezTo>
                    <a:pt x="18903" y="7924"/>
                    <a:pt x="13456" y="6585"/>
                    <a:pt x="8609" y="4058"/>
                  </a:cubicBezTo>
                  <a:cubicBezTo>
                    <a:pt x="7996" y="3737"/>
                    <a:pt x="7334" y="3328"/>
                    <a:pt x="7171" y="2656"/>
                  </a:cubicBezTo>
                  <a:cubicBezTo>
                    <a:pt x="7015" y="2014"/>
                    <a:pt x="7371" y="1310"/>
                    <a:pt x="7141" y="690"/>
                  </a:cubicBezTo>
                  <a:cubicBezTo>
                    <a:pt x="6981" y="261"/>
                    <a:pt x="6518" y="0"/>
                    <a:pt x="6066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9"/>
            <p:cNvSpPr/>
            <p:nvPr/>
          </p:nvSpPr>
          <p:spPr>
            <a:xfrm>
              <a:off x="3977775" y="2703525"/>
              <a:ext cx="2134125" cy="1995750"/>
            </a:xfrm>
            <a:custGeom>
              <a:avLst/>
              <a:gdLst/>
              <a:ahLst/>
              <a:cxnLst/>
              <a:rect l="l" t="t" r="r" b="b"/>
              <a:pathLst>
                <a:path w="85365" h="79830" extrusionOk="0">
                  <a:moveTo>
                    <a:pt x="84928" y="0"/>
                  </a:moveTo>
                  <a:lnTo>
                    <a:pt x="84928" y="0"/>
                  </a:lnTo>
                  <a:cubicBezTo>
                    <a:pt x="75599" y="2266"/>
                    <a:pt x="67347" y="6607"/>
                    <a:pt x="59963" y="12729"/>
                  </a:cubicBezTo>
                  <a:cubicBezTo>
                    <a:pt x="53234" y="18309"/>
                    <a:pt x="47378" y="24849"/>
                    <a:pt x="41453" y="31278"/>
                  </a:cubicBezTo>
                  <a:cubicBezTo>
                    <a:pt x="31761" y="41794"/>
                    <a:pt x="21818" y="52076"/>
                    <a:pt x="11878" y="62356"/>
                  </a:cubicBezTo>
                  <a:cubicBezTo>
                    <a:pt x="9400" y="64918"/>
                    <a:pt x="6518" y="67752"/>
                    <a:pt x="2921" y="68567"/>
                  </a:cubicBezTo>
                  <a:cubicBezTo>
                    <a:pt x="1532" y="68883"/>
                    <a:pt x="1" y="68304"/>
                    <a:pt x="79" y="70124"/>
                  </a:cubicBezTo>
                  <a:cubicBezTo>
                    <a:pt x="141" y="71568"/>
                    <a:pt x="2225" y="72662"/>
                    <a:pt x="3447" y="72775"/>
                  </a:cubicBezTo>
                  <a:cubicBezTo>
                    <a:pt x="3643" y="72793"/>
                    <a:pt x="3839" y="72801"/>
                    <a:pt x="4035" y="72801"/>
                  </a:cubicBezTo>
                  <a:cubicBezTo>
                    <a:pt x="5857" y="72801"/>
                    <a:pt x="7650" y="72096"/>
                    <a:pt x="9485" y="72048"/>
                  </a:cubicBezTo>
                  <a:cubicBezTo>
                    <a:pt x="9556" y="72046"/>
                    <a:pt x="9626" y="72045"/>
                    <a:pt x="9696" y="72045"/>
                  </a:cubicBezTo>
                  <a:cubicBezTo>
                    <a:pt x="14364" y="72045"/>
                    <a:pt x="17992" y="76083"/>
                    <a:pt x="22272" y="78027"/>
                  </a:cubicBezTo>
                  <a:cubicBezTo>
                    <a:pt x="24897" y="79218"/>
                    <a:pt x="27810" y="79619"/>
                    <a:pt x="30687" y="79767"/>
                  </a:cubicBezTo>
                  <a:cubicBezTo>
                    <a:pt x="31510" y="79809"/>
                    <a:pt x="32336" y="79830"/>
                    <a:pt x="33162" y="79830"/>
                  </a:cubicBezTo>
                  <a:cubicBezTo>
                    <a:pt x="41867" y="79830"/>
                    <a:pt x="50662" y="77472"/>
                    <a:pt x="57614" y="72271"/>
                  </a:cubicBezTo>
                  <a:cubicBezTo>
                    <a:pt x="65830" y="67170"/>
                    <a:pt x="68912" y="56910"/>
                    <a:pt x="72717" y="48640"/>
                  </a:cubicBezTo>
                  <a:cubicBezTo>
                    <a:pt x="73106" y="47796"/>
                    <a:pt x="73451" y="46682"/>
                    <a:pt x="72782" y="46037"/>
                  </a:cubicBezTo>
                  <a:cubicBezTo>
                    <a:pt x="72520" y="45784"/>
                    <a:pt x="72185" y="45689"/>
                    <a:pt x="71826" y="45689"/>
                  </a:cubicBezTo>
                  <a:cubicBezTo>
                    <a:pt x="71359" y="45689"/>
                    <a:pt x="70853" y="45851"/>
                    <a:pt x="70419" y="46041"/>
                  </a:cubicBezTo>
                  <a:cubicBezTo>
                    <a:pt x="68499" y="46884"/>
                    <a:pt x="66735" y="48045"/>
                    <a:pt x="65201" y="49477"/>
                  </a:cubicBezTo>
                  <a:cubicBezTo>
                    <a:pt x="66886" y="44854"/>
                    <a:pt x="69770" y="40674"/>
                    <a:pt x="73493" y="37457"/>
                  </a:cubicBezTo>
                  <a:cubicBezTo>
                    <a:pt x="74982" y="36171"/>
                    <a:pt x="76769" y="34672"/>
                    <a:pt x="76579" y="32715"/>
                  </a:cubicBezTo>
                  <a:cubicBezTo>
                    <a:pt x="76163" y="32554"/>
                    <a:pt x="75735" y="32483"/>
                    <a:pt x="75303" y="32483"/>
                  </a:cubicBezTo>
                  <a:cubicBezTo>
                    <a:pt x="73973" y="32483"/>
                    <a:pt x="72611" y="33158"/>
                    <a:pt x="71489" y="33953"/>
                  </a:cubicBezTo>
                  <a:cubicBezTo>
                    <a:pt x="70002" y="35005"/>
                    <a:pt x="68610" y="36316"/>
                    <a:pt x="66839" y="36747"/>
                  </a:cubicBezTo>
                  <a:cubicBezTo>
                    <a:pt x="70422" y="32830"/>
                    <a:pt x="73795" y="28727"/>
                    <a:pt x="76945" y="24456"/>
                  </a:cubicBezTo>
                  <a:cubicBezTo>
                    <a:pt x="77262" y="24026"/>
                    <a:pt x="77592" y="23537"/>
                    <a:pt x="77527" y="23008"/>
                  </a:cubicBezTo>
                  <a:cubicBezTo>
                    <a:pt x="77431" y="22235"/>
                    <a:pt x="76664" y="21940"/>
                    <a:pt x="75832" y="21940"/>
                  </a:cubicBezTo>
                  <a:cubicBezTo>
                    <a:pt x="75399" y="21940"/>
                    <a:pt x="74950" y="22020"/>
                    <a:pt x="74567" y="22154"/>
                  </a:cubicBezTo>
                  <a:cubicBezTo>
                    <a:pt x="72805" y="22772"/>
                    <a:pt x="71169" y="23702"/>
                    <a:pt x="69735" y="24898"/>
                  </a:cubicBezTo>
                  <a:lnTo>
                    <a:pt x="80433" y="12730"/>
                  </a:lnTo>
                  <a:cubicBezTo>
                    <a:pt x="81183" y="11878"/>
                    <a:pt x="81835" y="10345"/>
                    <a:pt x="80826" y="9823"/>
                  </a:cubicBezTo>
                  <a:cubicBezTo>
                    <a:pt x="80648" y="9732"/>
                    <a:pt x="80450" y="9701"/>
                    <a:pt x="80249" y="9701"/>
                  </a:cubicBezTo>
                  <a:cubicBezTo>
                    <a:pt x="80081" y="9701"/>
                    <a:pt x="79910" y="9722"/>
                    <a:pt x="79745" y="9748"/>
                  </a:cubicBezTo>
                  <a:cubicBezTo>
                    <a:pt x="76908" y="10182"/>
                    <a:pt x="74222" y="11556"/>
                    <a:pt x="72208" y="13603"/>
                  </a:cubicBezTo>
                  <a:cubicBezTo>
                    <a:pt x="75261" y="9722"/>
                    <a:pt x="78843" y="6289"/>
                    <a:pt x="82852" y="3405"/>
                  </a:cubicBezTo>
                  <a:cubicBezTo>
                    <a:pt x="84011" y="2571"/>
                    <a:pt x="85365" y="1361"/>
                    <a:pt x="84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9"/>
            <p:cNvSpPr/>
            <p:nvPr/>
          </p:nvSpPr>
          <p:spPr>
            <a:xfrm>
              <a:off x="3036525" y="2121325"/>
              <a:ext cx="3430000" cy="2916125"/>
            </a:xfrm>
            <a:custGeom>
              <a:avLst/>
              <a:gdLst/>
              <a:ahLst/>
              <a:cxnLst/>
              <a:rect l="l" t="t" r="r" b="b"/>
              <a:pathLst>
                <a:path w="137200" h="116645" extrusionOk="0">
                  <a:moveTo>
                    <a:pt x="18114" y="0"/>
                  </a:moveTo>
                  <a:cubicBezTo>
                    <a:pt x="15953" y="0"/>
                    <a:pt x="13773" y="874"/>
                    <a:pt x="11817" y="1892"/>
                  </a:cubicBezTo>
                  <a:cubicBezTo>
                    <a:pt x="7343" y="4219"/>
                    <a:pt x="3155" y="7545"/>
                    <a:pt x="1069" y="12135"/>
                  </a:cubicBezTo>
                  <a:cubicBezTo>
                    <a:pt x="0" y="14487"/>
                    <a:pt x="971" y="19205"/>
                    <a:pt x="3790" y="19921"/>
                  </a:cubicBezTo>
                  <a:cubicBezTo>
                    <a:pt x="4223" y="20031"/>
                    <a:pt x="4668" y="20065"/>
                    <a:pt x="5115" y="20065"/>
                  </a:cubicBezTo>
                  <a:cubicBezTo>
                    <a:pt x="5449" y="20065"/>
                    <a:pt x="5783" y="20046"/>
                    <a:pt x="6115" y="20026"/>
                  </a:cubicBezTo>
                  <a:cubicBezTo>
                    <a:pt x="8816" y="19860"/>
                    <a:pt x="11508" y="19599"/>
                    <a:pt x="14193" y="19245"/>
                  </a:cubicBezTo>
                  <a:cubicBezTo>
                    <a:pt x="15033" y="19134"/>
                    <a:pt x="15883" y="19013"/>
                    <a:pt x="16729" y="19013"/>
                  </a:cubicBezTo>
                  <a:cubicBezTo>
                    <a:pt x="17065" y="19013"/>
                    <a:pt x="17402" y="19032"/>
                    <a:pt x="17737" y="19079"/>
                  </a:cubicBezTo>
                  <a:cubicBezTo>
                    <a:pt x="18912" y="19243"/>
                    <a:pt x="20091" y="19797"/>
                    <a:pt x="20723" y="20801"/>
                  </a:cubicBezTo>
                  <a:cubicBezTo>
                    <a:pt x="21500" y="22034"/>
                    <a:pt x="21299" y="23594"/>
                    <a:pt x="20884" y="24911"/>
                  </a:cubicBezTo>
                  <a:cubicBezTo>
                    <a:pt x="20419" y="26382"/>
                    <a:pt x="20007" y="27911"/>
                    <a:pt x="19443" y="29367"/>
                  </a:cubicBezTo>
                  <a:cubicBezTo>
                    <a:pt x="18242" y="32470"/>
                    <a:pt x="16598" y="35373"/>
                    <a:pt x="15141" y="38357"/>
                  </a:cubicBezTo>
                  <a:cubicBezTo>
                    <a:pt x="10467" y="47924"/>
                    <a:pt x="4806" y="62223"/>
                    <a:pt x="8073" y="72772"/>
                  </a:cubicBezTo>
                  <a:cubicBezTo>
                    <a:pt x="11735" y="84596"/>
                    <a:pt x="19387" y="95371"/>
                    <a:pt x="29118" y="102967"/>
                  </a:cubicBezTo>
                  <a:cubicBezTo>
                    <a:pt x="41244" y="112433"/>
                    <a:pt x="56769" y="116644"/>
                    <a:pt x="72067" y="116644"/>
                  </a:cubicBezTo>
                  <a:cubicBezTo>
                    <a:pt x="74895" y="116644"/>
                    <a:pt x="77715" y="116500"/>
                    <a:pt x="80504" y="116219"/>
                  </a:cubicBezTo>
                  <a:cubicBezTo>
                    <a:pt x="100190" y="114235"/>
                    <a:pt x="117947" y="104044"/>
                    <a:pt x="136618" y="97497"/>
                  </a:cubicBezTo>
                  <a:lnTo>
                    <a:pt x="127470" y="95139"/>
                  </a:lnTo>
                  <a:cubicBezTo>
                    <a:pt x="130462" y="92883"/>
                    <a:pt x="133733" y="91022"/>
                    <a:pt x="137200" y="89601"/>
                  </a:cubicBezTo>
                  <a:cubicBezTo>
                    <a:pt x="128444" y="88576"/>
                    <a:pt x="120983" y="82966"/>
                    <a:pt x="112702" y="79940"/>
                  </a:cubicBezTo>
                  <a:cubicBezTo>
                    <a:pt x="106862" y="77806"/>
                    <a:pt x="100696" y="76992"/>
                    <a:pt x="94469" y="76992"/>
                  </a:cubicBezTo>
                  <a:cubicBezTo>
                    <a:pt x="88943" y="76992"/>
                    <a:pt x="83369" y="77633"/>
                    <a:pt x="77931" y="78563"/>
                  </a:cubicBezTo>
                  <a:cubicBezTo>
                    <a:pt x="70103" y="79904"/>
                    <a:pt x="61927" y="81220"/>
                    <a:pt x="54255" y="83264"/>
                  </a:cubicBezTo>
                  <a:cubicBezTo>
                    <a:pt x="50507" y="84263"/>
                    <a:pt x="47330" y="85314"/>
                    <a:pt x="43803" y="85314"/>
                  </a:cubicBezTo>
                  <a:cubicBezTo>
                    <a:pt x="43052" y="85314"/>
                    <a:pt x="42285" y="85266"/>
                    <a:pt x="41492" y="85160"/>
                  </a:cubicBezTo>
                  <a:cubicBezTo>
                    <a:pt x="40753" y="85060"/>
                    <a:pt x="40020" y="84914"/>
                    <a:pt x="39299" y="84726"/>
                  </a:cubicBezTo>
                  <a:cubicBezTo>
                    <a:pt x="29517" y="82184"/>
                    <a:pt x="20394" y="73352"/>
                    <a:pt x="18876" y="63152"/>
                  </a:cubicBezTo>
                  <a:cubicBezTo>
                    <a:pt x="17463" y="53657"/>
                    <a:pt x="21560" y="44331"/>
                    <a:pt x="25028" y="35380"/>
                  </a:cubicBezTo>
                  <a:cubicBezTo>
                    <a:pt x="28496" y="26428"/>
                    <a:pt x="31401" y="16307"/>
                    <a:pt x="27736" y="7435"/>
                  </a:cubicBezTo>
                  <a:cubicBezTo>
                    <a:pt x="27022" y="5705"/>
                    <a:pt x="26046" y="4047"/>
                    <a:pt x="24711" y="2722"/>
                  </a:cubicBezTo>
                  <a:cubicBezTo>
                    <a:pt x="23313" y="1334"/>
                    <a:pt x="21893" y="752"/>
                    <a:pt x="19998" y="242"/>
                  </a:cubicBezTo>
                  <a:cubicBezTo>
                    <a:pt x="19376" y="75"/>
                    <a:pt x="18746" y="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9"/>
            <p:cNvSpPr/>
            <p:nvPr/>
          </p:nvSpPr>
          <p:spPr>
            <a:xfrm>
              <a:off x="2824875" y="2429025"/>
              <a:ext cx="482075" cy="290850"/>
            </a:xfrm>
            <a:custGeom>
              <a:avLst/>
              <a:gdLst/>
              <a:ahLst/>
              <a:cxnLst/>
              <a:rect l="l" t="t" r="r" b="b"/>
              <a:pathLst>
                <a:path w="19283" h="11634" extrusionOk="0">
                  <a:moveTo>
                    <a:pt x="12738" y="0"/>
                  </a:moveTo>
                  <a:cubicBezTo>
                    <a:pt x="7584" y="0"/>
                    <a:pt x="3719" y="6073"/>
                    <a:pt x="656" y="9872"/>
                  </a:cubicBezTo>
                  <a:cubicBezTo>
                    <a:pt x="397" y="10192"/>
                    <a:pt x="132" y="10531"/>
                    <a:pt x="49" y="10935"/>
                  </a:cubicBezTo>
                  <a:cubicBezTo>
                    <a:pt x="0" y="11169"/>
                    <a:pt x="42" y="11424"/>
                    <a:pt x="154" y="11633"/>
                  </a:cubicBezTo>
                  <a:cubicBezTo>
                    <a:pt x="643" y="11506"/>
                    <a:pt x="1126" y="11348"/>
                    <a:pt x="1600" y="11188"/>
                  </a:cubicBezTo>
                  <a:cubicBezTo>
                    <a:pt x="7590" y="9155"/>
                    <a:pt x="13484" y="6865"/>
                    <a:pt x="19282" y="4316"/>
                  </a:cubicBezTo>
                  <a:cubicBezTo>
                    <a:pt x="19272" y="4300"/>
                    <a:pt x="19263" y="4282"/>
                    <a:pt x="19253" y="4266"/>
                  </a:cubicBezTo>
                  <a:cubicBezTo>
                    <a:pt x="18520" y="3017"/>
                    <a:pt x="17709" y="1729"/>
                    <a:pt x="16441" y="1030"/>
                  </a:cubicBezTo>
                  <a:cubicBezTo>
                    <a:pt x="15137" y="311"/>
                    <a:pt x="13904" y="0"/>
                    <a:pt x="1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9"/>
            <p:cNvSpPr/>
            <p:nvPr/>
          </p:nvSpPr>
          <p:spPr>
            <a:xfrm>
              <a:off x="2828725" y="2536925"/>
              <a:ext cx="499675" cy="192825"/>
            </a:xfrm>
            <a:custGeom>
              <a:avLst/>
              <a:gdLst/>
              <a:ahLst/>
              <a:cxnLst/>
              <a:rect l="l" t="t" r="r" b="b"/>
              <a:pathLst>
                <a:path w="19987" h="7713" extrusionOk="0">
                  <a:moveTo>
                    <a:pt x="19128" y="0"/>
                  </a:moveTo>
                  <a:cubicBezTo>
                    <a:pt x="13333" y="2536"/>
                    <a:pt x="7440" y="4827"/>
                    <a:pt x="1446" y="6870"/>
                  </a:cubicBezTo>
                  <a:cubicBezTo>
                    <a:pt x="972" y="7031"/>
                    <a:pt x="488" y="7189"/>
                    <a:pt x="0" y="7316"/>
                  </a:cubicBezTo>
                  <a:cubicBezTo>
                    <a:pt x="80" y="7466"/>
                    <a:pt x="191" y="7595"/>
                    <a:pt x="352" y="7659"/>
                  </a:cubicBezTo>
                  <a:cubicBezTo>
                    <a:pt x="448" y="7698"/>
                    <a:pt x="550" y="7713"/>
                    <a:pt x="653" y="7713"/>
                  </a:cubicBezTo>
                  <a:cubicBezTo>
                    <a:pt x="817" y="7713"/>
                    <a:pt x="985" y="7676"/>
                    <a:pt x="1147" y="7639"/>
                  </a:cubicBezTo>
                  <a:lnTo>
                    <a:pt x="17313" y="3877"/>
                  </a:lnTo>
                  <a:cubicBezTo>
                    <a:pt x="18253" y="3658"/>
                    <a:pt x="19333" y="3324"/>
                    <a:pt x="19679" y="2421"/>
                  </a:cubicBezTo>
                  <a:cubicBezTo>
                    <a:pt x="19986" y="1620"/>
                    <a:pt x="19562" y="746"/>
                    <a:pt x="1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9"/>
            <p:cNvSpPr/>
            <p:nvPr/>
          </p:nvSpPr>
          <p:spPr>
            <a:xfrm>
              <a:off x="3006325" y="2332000"/>
              <a:ext cx="336350" cy="296425"/>
            </a:xfrm>
            <a:custGeom>
              <a:avLst/>
              <a:gdLst/>
              <a:ahLst/>
              <a:cxnLst/>
              <a:rect l="l" t="t" r="r" b="b"/>
              <a:pathLst>
                <a:path w="13454" h="11857" extrusionOk="0">
                  <a:moveTo>
                    <a:pt x="5330" y="1"/>
                  </a:moveTo>
                  <a:cubicBezTo>
                    <a:pt x="5106" y="1"/>
                    <a:pt x="4886" y="24"/>
                    <a:pt x="4672" y="74"/>
                  </a:cubicBezTo>
                  <a:cubicBezTo>
                    <a:pt x="3374" y="382"/>
                    <a:pt x="0" y="4352"/>
                    <a:pt x="1634" y="5430"/>
                  </a:cubicBezTo>
                  <a:cubicBezTo>
                    <a:pt x="1786" y="5530"/>
                    <a:pt x="1958" y="5564"/>
                    <a:pt x="2138" y="5564"/>
                  </a:cubicBezTo>
                  <a:cubicBezTo>
                    <a:pt x="2364" y="5564"/>
                    <a:pt x="2601" y="5511"/>
                    <a:pt x="2823" y="5467"/>
                  </a:cubicBezTo>
                  <a:cubicBezTo>
                    <a:pt x="3241" y="5383"/>
                    <a:pt x="3667" y="5342"/>
                    <a:pt x="4093" y="5342"/>
                  </a:cubicBezTo>
                  <a:cubicBezTo>
                    <a:pt x="5303" y="5342"/>
                    <a:pt x="6515" y="5674"/>
                    <a:pt x="7548" y="6307"/>
                  </a:cubicBezTo>
                  <a:cubicBezTo>
                    <a:pt x="9413" y="7449"/>
                    <a:pt x="10578" y="9418"/>
                    <a:pt x="11702" y="11292"/>
                  </a:cubicBezTo>
                  <a:cubicBezTo>
                    <a:pt x="11847" y="11534"/>
                    <a:pt x="12024" y="11799"/>
                    <a:pt x="12303" y="11848"/>
                  </a:cubicBezTo>
                  <a:cubicBezTo>
                    <a:pt x="12335" y="11854"/>
                    <a:pt x="12366" y="11857"/>
                    <a:pt x="12396" y="11857"/>
                  </a:cubicBezTo>
                  <a:cubicBezTo>
                    <a:pt x="12845" y="11857"/>
                    <a:pt x="13101" y="11252"/>
                    <a:pt x="13154" y="10771"/>
                  </a:cubicBezTo>
                  <a:cubicBezTo>
                    <a:pt x="13454" y="8078"/>
                    <a:pt x="12588" y="5276"/>
                    <a:pt x="10823" y="3220"/>
                  </a:cubicBezTo>
                  <a:cubicBezTo>
                    <a:pt x="9681" y="1889"/>
                    <a:pt x="7342" y="1"/>
                    <a:pt x="5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9"/>
            <p:cNvSpPr/>
            <p:nvPr/>
          </p:nvSpPr>
          <p:spPr>
            <a:xfrm>
              <a:off x="3493600" y="2295250"/>
              <a:ext cx="77850" cy="57250"/>
            </a:xfrm>
            <a:custGeom>
              <a:avLst/>
              <a:gdLst/>
              <a:ahLst/>
              <a:cxnLst/>
              <a:rect l="l" t="t" r="r" b="b"/>
              <a:pathLst>
                <a:path w="3114" h="2290" extrusionOk="0">
                  <a:moveTo>
                    <a:pt x="1144" y="1"/>
                  </a:moveTo>
                  <a:cubicBezTo>
                    <a:pt x="575" y="1"/>
                    <a:pt x="59" y="290"/>
                    <a:pt x="25" y="997"/>
                  </a:cubicBezTo>
                  <a:cubicBezTo>
                    <a:pt x="1" y="1504"/>
                    <a:pt x="353" y="1985"/>
                    <a:pt x="819" y="2184"/>
                  </a:cubicBezTo>
                  <a:cubicBezTo>
                    <a:pt x="986" y="2255"/>
                    <a:pt x="1167" y="2289"/>
                    <a:pt x="1348" y="2289"/>
                  </a:cubicBezTo>
                  <a:cubicBezTo>
                    <a:pt x="1790" y="2289"/>
                    <a:pt x="2233" y="2087"/>
                    <a:pt x="2477" y="1718"/>
                  </a:cubicBezTo>
                  <a:cubicBezTo>
                    <a:pt x="3114" y="755"/>
                    <a:pt x="2062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9"/>
            <p:cNvSpPr/>
            <p:nvPr/>
          </p:nvSpPr>
          <p:spPr>
            <a:xfrm>
              <a:off x="4060025" y="3142575"/>
              <a:ext cx="2377926" cy="1784299"/>
            </a:xfrm>
            <a:custGeom>
              <a:avLst/>
              <a:gdLst/>
              <a:ahLst/>
              <a:cxnLst/>
              <a:rect l="l" t="t" r="r" b="b"/>
              <a:pathLst>
                <a:path w="95117" h="71372" extrusionOk="0">
                  <a:moveTo>
                    <a:pt x="94898" y="0"/>
                  </a:moveTo>
                  <a:cubicBezTo>
                    <a:pt x="85331" y="785"/>
                    <a:pt x="76503" y="3787"/>
                    <a:pt x="68257" y="8685"/>
                  </a:cubicBezTo>
                  <a:cubicBezTo>
                    <a:pt x="60740" y="13148"/>
                    <a:pt x="53937" y="18698"/>
                    <a:pt x="47083" y="24125"/>
                  </a:cubicBezTo>
                  <a:cubicBezTo>
                    <a:pt x="35872" y="33003"/>
                    <a:pt x="24449" y="41611"/>
                    <a:pt x="13029" y="50218"/>
                  </a:cubicBezTo>
                  <a:cubicBezTo>
                    <a:pt x="10181" y="52363"/>
                    <a:pt x="6893" y="54713"/>
                    <a:pt x="3213" y="54961"/>
                  </a:cubicBezTo>
                  <a:cubicBezTo>
                    <a:pt x="3129" y="54966"/>
                    <a:pt x="3044" y="54969"/>
                    <a:pt x="2960" y="54969"/>
                  </a:cubicBezTo>
                  <a:cubicBezTo>
                    <a:pt x="2400" y="54969"/>
                    <a:pt x="1852" y="54860"/>
                    <a:pt x="1389" y="54860"/>
                  </a:cubicBezTo>
                  <a:cubicBezTo>
                    <a:pt x="750" y="54860"/>
                    <a:pt x="275" y="55067"/>
                    <a:pt x="164" y="56055"/>
                  </a:cubicBezTo>
                  <a:cubicBezTo>
                    <a:pt x="1" y="57492"/>
                    <a:pt x="1887" y="58897"/>
                    <a:pt x="3078" y="59198"/>
                  </a:cubicBezTo>
                  <a:cubicBezTo>
                    <a:pt x="3761" y="59371"/>
                    <a:pt x="4457" y="59419"/>
                    <a:pt x="5161" y="59419"/>
                  </a:cubicBezTo>
                  <a:cubicBezTo>
                    <a:pt x="6042" y="59419"/>
                    <a:pt x="6933" y="59343"/>
                    <a:pt x="7819" y="59343"/>
                  </a:cubicBezTo>
                  <a:cubicBezTo>
                    <a:pt x="8266" y="59343"/>
                    <a:pt x="8712" y="59363"/>
                    <a:pt x="9153" y="59421"/>
                  </a:cubicBezTo>
                  <a:cubicBezTo>
                    <a:pt x="13886" y="60040"/>
                    <a:pt x="16869" y="64693"/>
                    <a:pt x="20855" y="67317"/>
                  </a:cubicBezTo>
                  <a:cubicBezTo>
                    <a:pt x="23261" y="68903"/>
                    <a:pt x="26076" y="69752"/>
                    <a:pt x="28895" y="70346"/>
                  </a:cubicBezTo>
                  <a:cubicBezTo>
                    <a:pt x="32078" y="71016"/>
                    <a:pt x="35349" y="71372"/>
                    <a:pt x="38612" y="71372"/>
                  </a:cubicBezTo>
                  <a:cubicBezTo>
                    <a:pt x="44886" y="71372"/>
                    <a:pt x="51131" y="70057"/>
                    <a:pt x="56662" y="67136"/>
                  </a:cubicBezTo>
                  <a:cubicBezTo>
                    <a:pt x="65571" y="63378"/>
                    <a:pt x="70214" y="53723"/>
                    <a:pt x="75260" y="46145"/>
                  </a:cubicBezTo>
                  <a:cubicBezTo>
                    <a:pt x="75775" y="45371"/>
                    <a:pt x="76290" y="44326"/>
                    <a:pt x="75730" y="43585"/>
                  </a:cubicBezTo>
                  <a:cubicBezTo>
                    <a:pt x="75436" y="43196"/>
                    <a:pt x="74967" y="43064"/>
                    <a:pt x="74467" y="43064"/>
                  </a:cubicBezTo>
                  <a:cubicBezTo>
                    <a:pt x="74109" y="43064"/>
                    <a:pt x="73734" y="43132"/>
                    <a:pt x="73396" y="43221"/>
                  </a:cubicBezTo>
                  <a:cubicBezTo>
                    <a:pt x="71367" y="43754"/>
                    <a:pt x="69443" y="44627"/>
                    <a:pt x="67704" y="45801"/>
                  </a:cubicBezTo>
                  <a:cubicBezTo>
                    <a:pt x="70090" y="41497"/>
                    <a:pt x="73590" y="37818"/>
                    <a:pt x="77768" y="35220"/>
                  </a:cubicBezTo>
                  <a:cubicBezTo>
                    <a:pt x="79438" y="34182"/>
                    <a:pt x="81439" y="32980"/>
                    <a:pt x="81556" y="31015"/>
                  </a:cubicBezTo>
                  <a:cubicBezTo>
                    <a:pt x="80971" y="30676"/>
                    <a:pt x="80326" y="30537"/>
                    <a:pt x="79663" y="30537"/>
                  </a:cubicBezTo>
                  <a:cubicBezTo>
                    <a:pt x="78538" y="30537"/>
                    <a:pt x="77361" y="30938"/>
                    <a:pt x="76334" y="31446"/>
                  </a:cubicBezTo>
                  <a:cubicBezTo>
                    <a:pt x="74703" y="32255"/>
                    <a:pt x="73122" y="33332"/>
                    <a:pt x="71307" y="33482"/>
                  </a:cubicBezTo>
                  <a:cubicBezTo>
                    <a:pt x="75456" y="30171"/>
                    <a:pt x="79426" y="26644"/>
                    <a:pt x="83204" y="22916"/>
                  </a:cubicBezTo>
                  <a:cubicBezTo>
                    <a:pt x="83583" y="22540"/>
                    <a:pt x="83986" y="22109"/>
                    <a:pt x="84003" y="21576"/>
                  </a:cubicBezTo>
                  <a:cubicBezTo>
                    <a:pt x="84035" y="20612"/>
                    <a:pt x="82936" y="20211"/>
                    <a:pt x="81898" y="20211"/>
                  </a:cubicBezTo>
                  <a:cubicBezTo>
                    <a:pt x="81662" y="20211"/>
                    <a:pt x="81429" y="20232"/>
                    <a:pt x="81213" y="20271"/>
                  </a:cubicBezTo>
                  <a:cubicBezTo>
                    <a:pt x="79377" y="20608"/>
                    <a:pt x="77615" y="21271"/>
                    <a:pt x="76012" y="22229"/>
                  </a:cubicBezTo>
                  <a:lnTo>
                    <a:pt x="88475" y="11875"/>
                  </a:lnTo>
                  <a:cubicBezTo>
                    <a:pt x="89348" y="11150"/>
                    <a:pt x="90231" y="9737"/>
                    <a:pt x="89315" y="9067"/>
                  </a:cubicBezTo>
                  <a:cubicBezTo>
                    <a:pt x="89019" y="8849"/>
                    <a:pt x="88627" y="8823"/>
                    <a:pt x="88261" y="8822"/>
                  </a:cubicBezTo>
                  <a:cubicBezTo>
                    <a:pt x="88240" y="8822"/>
                    <a:pt x="88219" y="8822"/>
                    <a:pt x="88197" y="8822"/>
                  </a:cubicBezTo>
                  <a:cubicBezTo>
                    <a:pt x="85347" y="8822"/>
                    <a:pt x="82506" y="9760"/>
                    <a:pt x="80215" y="11456"/>
                  </a:cubicBezTo>
                  <a:cubicBezTo>
                    <a:pt x="83834" y="8097"/>
                    <a:pt x="87908" y="5264"/>
                    <a:pt x="92317" y="3040"/>
                  </a:cubicBezTo>
                  <a:cubicBezTo>
                    <a:pt x="93591" y="2396"/>
                    <a:pt x="95117" y="1412"/>
                    <a:pt x="9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69"/>
            <p:cNvSpPr/>
            <p:nvPr/>
          </p:nvSpPr>
          <p:spPr>
            <a:xfrm>
              <a:off x="3597125" y="4053000"/>
              <a:ext cx="435475" cy="852650"/>
            </a:xfrm>
            <a:custGeom>
              <a:avLst/>
              <a:gdLst/>
              <a:ahLst/>
              <a:cxnLst/>
              <a:rect l="l" t="t" r="r" b="b"/>
              <a:pathLst>
                <a:path w="17419" h="34106" extrusionOk="0">
                  <a:moveTo>
                    <a:pt x="13721" y="1"/>
                  </a:moveTo>
                  <a:cubicBezTo>
                    <a:pt x="13538" y="1"/>
                    <a:pt x="13353" y="79"/>
                    <a:pt x="13182" y="156"/>
                  </a:cubicBezTo>
                  <a:cubicBezTo>
                    <a:pt x="10559" y="1337"/>
                    <a:pt x="6431" y="2569"/>
                    <a:pt x="4571" y="4790"/>
                  </a:cubicBezTo>
                  <a:cubicBezTo>
                    <a:pt x="2659" y="7074"/>
                    <a:pt x="2069" y="10328"/>
                    <a:pt x="1691" y="13182"/>
                  </a:cubicBezTo>
                  <a:cubicBezTo>
                    <a:pt x="1193" y="16942"/>
                    <a:pt x="795" y="20718"/>
                    <a:pt x="562" y="24504"/>
                  </a:cubicBezTo>
                  <a:cubicBezTo>
                    <a:pt x="442" y="26457"/>
                    <a:pt x="369" y="28413"/>
                    <a:pt x="341" y="30371"/>
                  </a:cubicBezTo>
                  <a:cubicBezTo>
                    <a:pt x="329" y="31361"/>
                    <a:pt x="1" y="32800"/>
                    <a:pt x="968" y="33469"/>
                  </a:cubicBezTo>
                  <a:cubicBezTo>
                    <a:pt x="1305" y="33702"/>
                    <a:pt x="1713" y="33809"/>
                    <a:pt x="2114" y="33889"/>
                  </a:cubicBezTo>
                  <a:cubicBezTo>
                    <a:pt x="2841" y="34033"/>
                    <a:pt x="3580" y="34106"/>
                    <a:pt x="4320" y="34106"/>
                  </a:cubicBezTo>
                  <a:cubicBezTo>
                    <a:pt x="4549" y="34106"/>
                    <a:pt x="4779" y="34099"/>
                    <a:pt x="5009" y="34085"/>
                  </a:cubicBezTo>
                  <a:cubicBezTo>
                    <a:pt x="5273" y="34069"/>
                    <a:pt x="5545" y="34041"/>
                    <a:pt x="5783" y="33923"/>
                  </a:cubicBezTo>
                  <a:cubicBezTo>
                    <a:pt x="7362" y="33143"/>
                    <a:pt x="7188" y="29226"/>
                    <a:pt x="7401" y="27752"/>
                  </a:cubicBezTo>
                  <a:cubicBezTo>
                    <a:pt x="7803" y="24959"/>
                    <a:pt x="8091" y="22130"/>
                    <a:pt x="8963" y="19432"/>
                  </a:cubicBezTo>
                  <a:cubicBezTo>
                    <a:pt x="9649" y="17305"/>
                    <a:pt x="10753" y="15236"/>
                    <a:pt x="12390" y="13689"/>
                  </a:cubicBezTo>
                  <a:cubicBezTo>
                    <a:pt x="13897" y="12265"/>
                    <a:pt x="16051" y="12345"/>
                    <a:pt x="16929" y="10202"/>
                  </a:cubicBezTo>
                  <a:cubicBezTo>
                    <a:pt x="17418" y="9011"/>
                    <a:pt x="17398" y="7668"/>
                    <a:pt x="17176" y="6400"/>
                  </a:cubicBezTo>
                  <a:cubicBezTo>
                    <a:pt x="16954" y="5133"/>
                    <a:pt x="16538" y="3909"/>
                    <a:pt x="15947" y="2768"/>
                  </a:cubicBezTo>
                  <a:cubicBezTo>
                    <a:pt x="15505" y="1914"/>
                    <a:pt x="14966" y="1113"/>
                    <a:pt x="14342" y="383"/>
                  </a:cubicBezTo>
                  <a:cubicBezTo>
                    <a:pt x="14212" y="230"/>
                    <a:pt x="14066" y="73"/>
                    <a:pt x="13873" y="21"/>
                  </a:cubicBezTo>
                  <a:cubicBezTo>
                    <a:pt x="13823" y="7"/>
                    <a:pt x="13772" y="1"/>
                    <a:pt x="1372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9"/>
            <p:cNvSpPr/>
            <p:nvPr/>
          </p:nvSpPr>
          <p:spPr>
            <a:xfrm>
              <a:off x="3796625" y="3889850"/>
              <a:ext cx="757650" cy="515225"/>
            </a:xfrm>
            <a:custGeom>
              <a:avLst/>
              <a:gdLst/>
              <a:ahLst/>
              <a:cxnLst/>
              <a:rect l="l" t="t" r="r" b="b"/>
              <a:pathLst>
                <a:path w="30306" h="20609" extrusionOk="0">
                  <a:moveTo>
                    <a:pt x="27960" y="1"/>
                  </a:moveTo>
                  <a:cubicBezTo>
                    <a:pt x="27747" y="1"/>
                    <a:pt x="27532" y="15"/>
                    <a:pt x="27328" y="35"/>
                  </a:cubicBezTo>
                  <a:cubicBezTo>
                    <a:pt x="22259" y="505"/>
                    <a:pt x="17215" y="1190"/>
                    <a:pt x="12198" y="2090"/>
                  </a:cubicBezTo>
                  <a:cubicBezTo>
                    <a:pt x="8408" y="2770"/>
                    <a:pt x="4743" y="3231"/>
                    <a:pt x="1808" y="5682"/>
                  </a:cubicBezTo>
                  <a:cubicBezTo>
                    <a:pt x="1409" y="6016"/>
                    <a:pt x="1033" y="6377"/>
                    <a:pt x="683" y="6762"/>
                  </a:cubicBezTo>
                  <a:cubicBezTo>
                    <a:pt x="424" y="7049"/>
                    <a:pt x="166" y="7374"/>
                    <a:pt x="125" y="7759"/>
                  </a:cubicBezTo>
                  <a:cubicBezTo>
                    <a:pt x="0" y="8932"/>
                    <a:pt x="1512" y="10989"/>
                    <a:pt x="2134" y="11900"/>
                  </a:cubicBezTo>
                  <a:cubicBezTo>
                    <a:pt x="3888" y="14474"/>
                    <a:pt x="4961" y="17506"/>
                    <a:pt x="5217" y="20608"/>
                  </a:cubicBezTo>
                  <a:cubicBezTo>
                    <a:pt x="9665" y="19925"/>
                    <a:pt x="14061" y="18939"/>
                    <a:pt x="18375" y="17658"/>
                  </a:cubicBezTo>
                  <a:cubicBezTo>
                    <a:pt x="22583" y="16407"/>
                    <a:pt x="27102" y="14534"/>
                    <a:pt x="29013" y="10583"/>
                  </a:cubicBezTo>
                  <a:cubicBezTo>
                    <a:pt x="30305" y="7907"/>
                    <a:pt x="30133" y="4782"/>
                    <a:pt x="29843" y="1825"/>
                  </a:cubicBezTo>
                  <a:cubicBezTo>
                    <a:pt x="29800" y="1373"/>
                    <a:pt x="29742" y="892"/>
                    <a:pt x="29454" y="540"/>
                  </a:cubicBezTo>
                  <a:cubicBezTo>
                    <a:pt x="29104" y="110"/>
                    <a:pt x="28536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9"/>
            <p:cNvSpPr/>
            <p:nvPr/>
          </p:nvSpPr>
          <p:spPr>
            <a:xfrm>
              <a:off x="3889200" y="3148050"/>
              <a:ext cx="676825" cy="904975"/>
            </a:xfrm>
            <a:custGeom>
              <a:avLst/>
              <a:gdLst/>
              <a:ahLst/>
              <a:cxnLst/>
              <a:rect l="l" t="t" r="r" b="b"/>
              <a:pathLst>
                <a:path w="27073" h="36199" extrusionOk="0">
                  <a:moveTo>
                    <a:pt x="17602" y="0"/>
                  </a:moveTo>
                  <a:cubicBezTo>
                    <a:pt x="16119" y="0"/>
                    <a:pt x="14588" y="197"/>
                    <a:pt x="13383" y="243"/>
                  </a:cubicBezTo>
                  <a:cubicBezTo>
                    <a:pt x="10104" y="369"/>
                    <a:pt x="7395" y="2989"/>
                    <a:pt x="6225" y="5909"/>
                  </a:cubicBezTo>
                  <a:cubicBezTo>
                    <a:pt x="4890" y="9249"/>
                    <a:pt x="3738" y="12659"/>
                    <a:pt x="2771" y="16125"/>
                  </a:cubicBezTo>
                  <a:cubicBezTo>
                    <a:pt x="1409" y="21017"/>
                    <a:pt x="600" y="26053"/>
                    <a:pt x="158" y="31108"/>
                  </a:cubicBezTo>
                  <a:cubicBezTo>
                    <a:pt x="44" y="32406"/>
                    <a:pt x="1" y="33856"/>
                    <a:pt x="848" y="34844"/>
                  </a:cubicBezTo>
                  <a:cubicBezTo>
                    <a:pt x="1615" y="35738"/>
                    <a:pt x="2887" y="35979"/>
                    <a:pt x="4060" y="36085"/>
                  </a:cubicBezTo>
                  <a:cubicBezTo>
                    <a:pt x="4908" y="36162"/>
                    <a:pt x="5757" y="36198"/>
                    <a:pt x="6604" y="36198"/>
                  </a:cubicBezTo>
                  <a:cubicBezTo>
                    <a:pt x="11820" y="36198"/>
                    <a:pt x="17004" y="34818"/>
                    <a:pt x="21954" y="33090"/>
                  </a:cubicBezTo>
                  <a:cubicBezTo>
                    <a:pt x="23438" y="32572"/>
                    <a:pt x="24996" y="31961"/>
                    <a:pt x="25933" y="30698"/>
                  </a:cubicBezTo>
                  <a:cubicBezTo>
                    <a:pt x="27072" y="29161"/>
                    <a:pt x="27004" y="27070"/>
                    <a:pt x="26847" y="25163"/>
                  </a:cubicBezTo>
                  <a:cubicBezTo>
                    <a:pt x="26288" y="18437"/>
                    <a:pt x="25238" y="11761"/>
                    <a:pt x="23704" y="5188"/>
                  </a:cubicBezTo>
                  <a:cubicBezTo>
                    <a:pt x="23315" y="3528"/>
                    <a:pt x="22783" y="1712"/>
                    <a:pt x="21340" y="803"/>
                  </a:cubicBezTo>
                  <a:cubicBezTo>
                    <a:pt x="20340" y="173"/>
                    <a:pt x="18992" y="0"/>
                    <a:pt x="17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9"/>
            <p:cNvSpPr/>
            <p:nvPr/>
          </p:nvSpPr>
          <p:spPr>
            <a:xfrm>
              <a:off x="4138450" y="3125675"/>
              <a:ext cx="298275" cy="184750"/>
            </a:xfrm>
            <a:custGeom>
              <a:avLst/>
              <a:gdLst/>
              <a:ahLst/>
              <a:cxnLst/>
              <a:rect l="l" t="t" r="r" b="b"/>
              <a:pathLst>
                <a:path w="11931" h="7390" extrusionOk="0">
                  <a:moveTo>
                    <a:pt x="7382" y="0"/>
                  </a:moveTo>
                  <a:cubicBezTo>
                    <a:pt x="4807" y="0"/>
                    <a:pt x="2146" y="991"/>
                    <a:pt x="1197" y="3360"/>
                  </a:cubicBezTo>
                  <a:cubicBezTo>
                    <a:pt x="0" y="6344"/>
                    <a:pt x="2382" y="7390"/>
                    <a:pt x="4953" y="7390"/>
                  </a:cubicBezTo>
                  <a:cubicBezTo>
                    <a:pt x="6483" y="7390"/>
                    <a:pt x="8080" y="7020"/>
                    <a:pt x="9030" y="6466"/>
                  </a:cubicBezTo>
                  <a:cubicBezTo>
                    <a:pt x="10695" y="5496"/>
                    <a:pt x="11930" y="3689"/>
                    <a:pt x="11917" y="1762"/>
                  </a:cubicBezTo>
                  <a:cubicBezTo>
                    <a:pt x="11916" y="1585"/>
                    <a:pt x="11902" y="1400"/>
                    <a:pt x="11810" y="1249"/>
                  </a:cubicBezTo>
                  <a:cubicBezTo>
                    <a:pt x="11714" y="1088"/>
                    <a:pt x="11545" y="988"/>
                    <a:pt x="11380" y="900"/>
                  </a:cubicBezTo>
                  <a:cubicBezTo>
                    <a:pt x="10299" y="324"/>
                    <a:pt x="8854" y="0"/>
                    <a:pt x="7382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9"/>
            <p:cNvSpPr/>
            <p:nvPr/>
          </p:nvSpPr>
          <p:spPr>
            <a:xfrm>
              <a:off x="3866125" y="2469350"/>
              <a:ext cx="822100" cy="763250"/>
            </a:xfrm>
            <a:custGeom>
              <a:avLst/>
              <a:gdLst/>
              <a:ahLst/>
              <a:cxnLst/>
              <a:rect l="l" t="t" r="r" b="b"/>
              <a:pathLst>
                <a:path w="32884" h="30530" extrusionOk="0">
                  <a:moveTo>
                    <a:pt x="17031" y="0"/>
                  </a:moveTo>
                  <a:cubicBezTo>
                    <a:pt x="11065" y="0"/>
                    <a:pt x="5560" y="2922"/>
                    <a:pt x="2758" y="8308"/>
                  </a:cubicBezTo>
                  <a:cubicBezTo>
                    <a:pt x="1" y="13610"/>
                    <a:pt x="789" y="20537"/>
                    <a:pt x="4638" y="25108"/>
                  </a:cubicBezTo>
                  <a:cubicBezTo>
                    <a:pt x="7551" y="28567"/>
                    <a:pt x="12078" y="30530"/>
                    <a:pt x="16587" y="30530"/>
                  </a:cubicBezTo>
                  <a:cubicBezTo>
                    <a:pt x="18035" y="30530"/>
                    <a:pt x="19481" y="30328"/>
                    <a:pt x="20871" y="29907"/>
                  </a:cubicBezTo>
                  <a:cubicBezTo>
                    <a:pt x="26592" y="28180"/>
                    <a:pt x="31051" y="22883"/>
                    <a:pt x="31814" y="16957"/>
                  </a:cubicBezTo>
                  <a:cubicBezTo>
                    <a:pt x="32884" y="8664"/>
                    <a:pt x="26863" y="696"/>
                    <a:pt x="18438" y="54"/>
                  </a:cubicBezTo>
                  <a:cubicBezTo>
                    <a:pt x="17967" y="18"/>
                    <a:pt x="17497" y="0"/>
                    <a:pt x="1703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9"/>
            <p:cNvSpPr/>
            <p:nvPr/>
          </p:nvSpPr>
          <p:spPr>
            <a:xfrm>
              <a:off x="3882950" y="2411225"/>
              <a:ext cx="855175" cy="684375"/>
            </a:xfrm>
            <a:custGeom>
              <a:avLst/>
              <a:gdLst/>
              <a:ahLst/>
              <a:cxnLst/>
              <a:rect l="l" t="t" r="r" b="b"/>
              <a:pathLst>
                <a:path w="34207" h="27375" extrusionOk="0">
                  <a:moveTo>
                    <a:pt x="17326" y="0"/>
                  </a:moveTo>
                  <a:cubicBezTo>
                    <a:pt x="15376" y="0"/>
                    <a:pt x="13416" y="284"/>
                    <a:pt x="11625" y="667"/>
                  </a:cubicBezTo>
                  <a:cubicBezTo>
                    <a:pt x="10726" y="860"/>
                    <a:pt x="9783" y="1047"/>
                    <a:pt x="8868" y="1047"/>
                  </a:cubicBezTo>
                  <a:cubicBezTo>
                    <a:pt x="8163" y="1047"/>
                    <a:pt x="7475" y="936"/>
                    <a:pt x="6836" y="630"/>
                  </a:cubicBezTo>
                  <a:lnTo>
                    <a:pt x="6836" y="630"/>
                  </a:lnTo>
                  <a:cubicBezTo>
                    <a:pt x="6930" y="1574"/>
                    <a:pt x="7517" y="2456"/>
                    <a:pt x="8352" y="2907"/>
                  </a:cubicBezTo>
                  <a:cubicBezTo>
                    <a:pt x="5937" y="3100"/>
                    <a:pt x="3831" y="4912"/>
                    <a:pt x="1410" y="4912"/>
                  </a:cubicBezTo>
                  <a:cubicBezTo>
                    <a:pt x="1404" y="4912"/>
                    <a:pt x="1399" y="4912"/>
                    <a:pt x="1394" y="4912"/>
                  </a:cubicBezTo>
                  <a:lnTo>
                    <a:pt x="1394" y="4912"/>
                  </a:lnTo>
                  <a:cubicBezTo>
                    <a:pt x="1687" y="5758"/>
                    <a:pt x="2206" y="6508"/>
                    <a:pt x="2895" y="7083"/>
                  </a:cubicBezTo>
                  <a:cubicBezTo>
                    <a:pt x="2895" y="7083"/>
                    <a:pt x="2895" y="7083"/>
                    <a:pt x="2895" y="7083"/>
                  </a:cubicBezTo>
                  <a:cubicBezTo>
                    <a:pt x="2857" y="7083"/>
                    <a:pt x="1202" y="10251"/>
                    <a:pt x="1085" y="10501"/>
                  </a:cubicBezTo>
                  <a:cubicBezTo>
                    <a:pt x="344" y="12073"/>
                    <a:pt x="0" y="13579"/>
                    <a:pt x="94" y="15336"/>
                  </a:cubicBezTo>
                  <a:cubicBezTo>
                    <a:pt x="2002" y="14381"/>
                    <a:pt x="3912" y="13790"/>
                    <a:pt x="5897" y="13370"/>
                  </a:cubicBezTo>
                  <a:cubicBezTo>
                    <a:pt x="7177" y="13099"/>
                    <a:pt x="8487" y="12899"/>
                    <a:pt x="9848" y="12719"/>
                  </a:cubicBezTo>
                  <a:cubicBezTo>
                    <a:pt x="13230" y="12267"/>
                    <a:pt x="16784" y="11619"/>
                    <a:pt x="19373" y="9398"/>
                  </a:cubicBezTo>
                  <a:cubicBezTo>
                    <a:pt x="20401" y="11202"/>
                    <a:pt x="20798" y="13110"/>
                    <a:pt x="21815" y="14881"/>
                  </a:cubicBezTo>
                  <a:cubicBezTo>
                    <a:pt x="22191" y="15537"/>
                    <a:pt x="25943" y="19645"/>
                    <a:pt x="25886" y="19878"/>
                  </a:cubicBezTo>
                  <a:cubicBezTo>
                    <a:pt x="26025" y="19310"/>
                    <a:pt x="26280" y="18777"/>
                    <a:pt x="26635" y="18312"/>
                  </a:cubicBezTo>
                  <a:lnTo>
                    <a:pt x="26635" y="18312"/>
                  </a:lnTo>
                  <a:cubicBezTo>
                    <a:pt x="26544" y="18431"/>
                    <a:pt x="28347" y="21995"/>
                    <a:pt x="28449" y="22573"/>
                  </a:cubicBezTo>
                  <a:cubicBezTo>
                    <a:pt x="28733" y="24197"/>
                    <a:pt x="28394" y="25956"/>
                    <a:pt x="27568" y="27374"/>
                  </a:cubicBezTo>
                  <a:cubicBezTo>
                    <a:pt x="28741" y="27202"/>
                    <a:pt x="29706" y="26369"/>
                    <a:pt x="30487" y="25475"/>
                  </a:cubicBezTo>
                  <a:cubicBezTo>
                    <a:pt x="32121" y="23606"/>
                    <a:pt x="33229" y="21298"/>
                    <a:pt x="33734" y="18871"/>
                  </a:cubicBezTo>
                  <a:cubicBezTo>
                    <a:pt x="34207" y="16598"/>
                    <a:pt x="33806" y="14761"/>
                    <a:pt x="33061" y="12594"/>
                  </a:cubicBezTo>
                  <a:cubicBezTo>
                    <a:pt x="31559" y="8227"/>
                    <a:pt x="28733" y="5137"/>
                    <a:pt x="25174" y="2345"/>
                  </a:cubicBezTo>
                  <a:cubicBezTo>
                    <a:pt x="22942" y="595"/>
                    <a:pt x="20145" y="0"/>
                    <a:pt x="17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9"/>
            <p:cNvSpPr/>
            <p:nvPr/>
          </p:nvSpPr>
          <p:spPr>
            <a:xfrm>
              <a:off x="4325575" y="2908000"/>
              <a:ext cx="56575" cy="51000"/>
            </a:xfrm>
            <a:custGeom>
              <a:avLst/>
              <a:gdLst/>
              <a:ahLst/>
              <a:cxnLst/>
              <a:rect l="l" t="t" r="r" b="b"/>
              <a:pathLst>
                <a:path w="2263" h="2040" extrusionOk="0">
                  <a:moveTo>
                    <a:pt x="1164" y="0"/>
                  </a:moveTo>
                  <a:cubicBezTo>
                    <a:pt x="778" y="0"/>
                    <a:pt x="422" y="219"/>
                    <a:pt x="249" y="569"/>
                  </a:cubicBezTo>
                  <a:cubicBezTo>
                    <a:pt x="0" y="1074"/>
                    <a:pt x="209" y="1686"/>
                    <a:pt x="714" y="1935"/>
                  </a:cubicBezTo>
                  <a:cubicBezTo>
                    <a:pt x="857" y="2006"/>
                    <a:pt x="1011" y="2040"/>
                    <a:pt x="1164" y="2040"/>
                  </a:cubicBezTo>
                  <a:cubicBezTo>
                    <a:pt x="1407" y="2040"/>
                    <a:pt x="1647" y="1954"/>
                    <a:pt x="1837" y="1786"/>
                  </a:cubicBezTo>
                  <a:cubicBezTo>
                    <a:pt x="2148" y="1514"/>
                    <a:pt x="2263" y="1082"/>
                    <a:pt x="2130" y="691"/>
                  </a:cubicBezTo>
                  <a:cubicBezTo>
                    <a:pt x="1998" y="301"/>
                    <a:pt x="1643" y="29"/>
                    <a:pt x="1231" y="2"/>
                  </a:cubicBezTo>
                  <a:cubicBezTo>
                    <a:pt x="1208" y="1"/>
                    <a:pt x="1186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9"/>
            <p:cNvSpPr/>
            <p:nvPr/>
          </p:nvSpPr>
          <p:spPr>
            <a:xfrm>
              <a:off x="4034750" y="2857125"/>
              <a:ext cx="56575" cy="51025"/>
            </a:xfrm>
            <a:custGeom>
              <a:avLst/>
              <a:gdLst/>
              <a:ahLst/>
              <a:cxnLst/>
              <a:rect l="l" t="t" r="r" b="b"/>
              <a:pathLst>
                <a:path w="2263" h="2041" extrusionOk="0">
                  <a:moveTo>
                    <a:pt x="1164" y="1"/>
                  </a:moveTo>
                  <a:cubicBezTo>
                    <a:pt x="778" y="1"/>
                    <a:pt x="422" y="219"/>
                    <a:pt x="249" y="570"/>
                  </a:cubicBezTo>
                  <a:cubicBezTo>
                    <a:pt x="0" y="1075"/>
                    <a:pt x="208" y="1686"/>
                    <a:pt x="714" y="1936"/>
                  </a:cubicBezTo>
                  <a:cubicBezTo>
                    <a:pt x="857" y="2006"/>
                    <a:pt x="1010" y="2041"/>
                    <a:pt x="1163" y="2041"/>
                  </a:cubicBezTo>
                  <a:cubicBezTo>
                    <a:pt x="1406" y="2041"/>
                    <a:pt x="1646" y="1954"/>
                    <a:pt x="1837" y="1787"/>
                  </a:cubicBezTo>
                  <a:cubicBezTo>
                    <a:pt x="2147" y="1516"/>
                    <a:pt x="2263" y="1083"/>
                    <a:pt x="2130" y="693"/>
                  </a:cubicBezTo>
                  <a:cubicBezTo>
                    <a:pt x="1998" y="302"/>
                    <a:pt x="1643" y="30"/>
                    <a:pt x="1231" y="3"/>
                  </a:cubicBezTo>
                  <a:cubicBezTo>
                    <a:pt x="1208" y="1"/>
                    <a:pt x="1186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9"/>
            <p:cNvSpPr/>
            <p:nvPr/>
          </p:nvSpPr>
          <p:spPr>
            <a:xfrm>
              <a:off x="4087950" y="2989925"/>
              <a:ext cx="172350" cy="70900"/>
            </a:xfrm>
            <a:custGeom>
              <a:avLst/>
              <a:gdLst/>
              <a:ahLst/>
              <a:cxnLst/>
              <a:rect l="l" t="t" r="r" b="b"/>
              <a:pathLst>
                <a:path w="6894" h="2836" extrusionOk="0">
                  <a:moveTo>
                    <a:pt x="345" y="1"/>
                  </a:moveTo>
                  <a:cubicBezTo>
                    <a:pt x="177" y="1"/>
                    <a:pt x="0" y="116"/>
                    <a:pt x="1" y="282"/>
                  </a:cubicBezTo>
                  <a:cubicBezTo>
                    <a:pt x="2" y="369"/>
                    <a:pt x="50" y="448"/>
                    <a:pt x="99" y="522"/>
                  </a:cubicBezTo>
                  <a:cubicBezTo>
                    <a:pt x="836" y="1632"/>
                    <a:pt x="1977" y="2504"/>
                    <a:pt x="3284" y="2762"/>
                  </a:cubicBezTo>
                  <a:cubicBezTo>
                    <a:pt x="3528" y="2811"/>
                    <a:pt x="3790" y="2835"/>
                    <a:pt x="4057" y="2835"/>
                  </a:cubicBezTo>
                  <a:cubicBezTo>
                    <a:pt x="5041" y="2835"/>
                    <a:pt x="6111" y="2502"/>
                    <a:pt x="6733" y="1779"/>
                  </a:cubicBezTo>
                  <a:cubicBezTo>
                    <a:pt x="6816" y="1682"/>
                    <a:pt x="6894" y="1551"/>
                    <a:pt x="6839" y="1435"/>
                  </a:cubicBezTo>
                  <a:cubicBezTo>
                    <a:pt x="6790" y="1332"/>
                    <a:pt x="6598" y="1296"/>
                    <a:pt x="6337" y="1296"/>
                  </a:cubicBezTo>
                  <a:cubicBezTo>
                    <a:pt x="5688" y="1296"/>
                    <a:pt x="4608" y="1523"/>
                    <a:pt x="4223" y="1523"/>
                  </a:cubicBezTo>
                  <a:cubicBezTo>
                    <a:pt x="4205" y="1523"/>
                    <a:pt x="4189" y="1523"/>
                    <a:pt x="4174" y="1522"/>
                  </a:cubicBezTo>
                  <a:cubicBezTo>
                    <a:pt x="2996" y="1438"/>
                    <a:pt x="1804" y="970"/>
                    <a:pt x="867" y="258"/>
                  </a:cubicBezTo>
                  <a:cubicBezTo>
                    <a:pt x="723" y="147"/>
                    <a:pt x="573" y="27"/>
                    <a:pt x="392" y="4"/>
                  </a:cubicBezTo>
                  <a:cubicBezTo>
                    <a:pt x="377" y="2"/>
                    <a:pt x="361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9"/>
            <p:cNvSpPr/>
            <p:nvPr/>
          </p:nvSpPr>
          <p:spPr>
            <a:xfrm>
              <a:off x="3814600" y="3199525"/>
              <a:ext cx="328350" cy="257600"/>
            </a:xfrm>
            <a:custGeom>
              <a:avLst/>
              <a:gdLst/>
              <a:ahLst/>
              <a:cxnLst/>
              <a:rect l="l" t="t" r="r" b="b"/>
              <a:pathLst>
                <a:path w="13134" h="10304" extrusionOk="0">
                  <a:moveTo>
                    <a:pt x="11036" y="0"/>
                  </a:moveTo>
                  <a:cubicBezTo>
                    <a:pt x="8837" y="0"/>
                    <a:pt x="7137" y="836"/>
                    <a:pt x="5041" y="1381"/>
                  </a:cubicBezTo>
                  <a:cubicBezTo>
                    <a:pt x="3759" y="1716"/>
                    <a:pt x="2469" y="2053"/>
                    <a:pt x="1249" y="2572"/>
                  </a:cubicBezTo>
                  <a:cubicBezTo>
                    <a:pt x="1081" y="2644"/>
                    <a:pt x="908" y="2723"/>
                    <a:pt x="785" y="2858"/>
                  </a:cubicBezTo>
                  <a:cubicBezTo>
                    <a:pt x="641" y="3015"/>
                    <a:pt x="580" y="3230"/>
                    <a:pt x="529" y="3437"/>
                  </a:cubicBezTo>
                  <a:cubicBezTo>
                    <a:pt x="37" y="5433"/>
                    <a:pt x="1" y="7513"/>
                    <a:pt x="425" y="9524"/>
                  </a:cubicBezTo>
                  <a:cubicBezTo>
                    <a:pt x="474" y="9752"/>
                    <a:pt x="538" y="9994"/>
                    <a:pt x="716" y="10142"/>
                  </a:cubicBezTo>
                  <a:cubicBezTo>
                    <a:pt x="884" y="10281"/>
                    <a:pt x="1114" y="10304"/>
                    <a:pt x="1336" y="10304"/>
                  </a:cubicBezTo>
                  <a:cubicBezTo>
                    <a:pt x="1372" y="10304"/>
                    <a:pt x="1408" y="10303"/>
                    <a:pt x="1444" y="10302"/>
                  </a:cubicBezTo>
                  <a:cubicBezTo>
                    <a:pt x="3647" y="10252"/>
                    <a:pt x="5843" y="10034"/>
                    <a:pt x="8014" y="9647"/>
                  </a:cubicBezTo>
                  <a:cubicBezTo>
                    <a:pt x="10182" y="9255"/>
                    <a:pt x="11529" y="5119"/>
                    <a:pt x="12426" y="3458"/>
                  </a:cubicBezTo>
                  <a:cubicBezTo>
                    <a:pt x="12700" y="2953"/>
                    <a:pt x="12977" y="2433"/>
                    <a:pt x="13056" y="1865"/>
                  </a:cubicBezTo>
                  <a:cubicBezTo>
                    <a:pt x="13134" y="1298"/>
                    <a:pt x="12973" y="660"/>
                    <a:pt x="12510" y="320"/>
                  </a:cubicBezTo>
                  <a:cubicBezTo>
                    <a:pt x="12148" y="53"/>
                    <a:pt x="11671" y="11"/>
                    <a:pt x="11221" y="2"/>
                  </a:cubicBezTo>
                  <a:cubicBezTo>
                    <a:pt x="11159" y="1"/>
                    <a:pt x="11097" y="0"/>
                    <a:pt x="1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9"/>
            <p:cNvSpPr/>
            <p:nvPr/>
          </p:nvSpPr>
          <p:spPr>
            <a:xfrm>
              <a:off x="3299600" y="3297525"/>
              <a:ext cx="873000" cy="324500"/>
            </a:xfrm>
            <a:custGeom>
              <a:avLst/>
              <a:gdLst/>
              <a:ahLst/>
              <a:cxnLst/>
              <a:rect l="l" t="t" r="r" b="b"/>
              <a:pathLst>
                <a:path w="34920" h="12980" extrusionOk="0">
                  <a:moveTo>
                    <a:pt x="6065" y="1"/>
                  </a:moveTo>
                  <a:cubicBezTo>
                    <a:pt x="5848" y="1"/>
                    <a:pt x="5633" y="61"/>
                    <a:pt x="5456" y="193"/>
                  </a:cubicBezTo>
                  <a:cubicBezTo>
                    <a:pt x="4912" y="599"/>
                    <a:pt x="4909" y="1541"/>
                    <a:pt x="5450" y="1949"/>
                  </a:cubicBezTo>
                  <a:cubicBezTo>
                    <a:pt x="4693" y="1462"/>
                    <a:pt x="3858" y="1101"/>
                    <a:pt x="2984" y="882"/>
                  </a:cubicBezTo>
                  <a:cubicBezTo>
                    <a:pt x="2852" y="849"/>
                    <a:pt x="2716" y="819"/>
                    <a:pt x="2582" y="819"/>
                  </a:cubicBezTo>
                  <a:cubicBezTo>
                    <a:pt x="2526" y="819"/>
                    <a:pt x="2470" y="824"/>
                    <a:pt x="2415" y="837"/>
                  </a:cubicBezTo>
                  <a:cubicBezTo>
                    <a:pt x="1841" y="963"/>
                    <a:pt x="1704" y="1798"/>
                    <a:pt x="2040" y="2279"/>
                  </a:cubicBezTo>
                  <a:cubicBezTo>
                    <a:pt x="2377" y="2759"/>
                    <a:pt x="2977" y="2965"/>
                    <a:pt x="3537" y="3142"/>
                  </a:cubicBezTo>
                  <a:lnTo>
                    <a:pt x="1581" y="2644"/>
                  </a:lnTo>
                  <a:cubicBezTo>
                    <a:pt x="1421" y="2603"/>
                    <a:pt x="1251" y="2563"/>
                    <a:pt x="1088" y="2563"/>
                  </a:cubicBezTo>
                  <a:cubicBezTo>
                    <a:pt x="975" y="2563"/>
                    <a:pt x="865" y="2582"/>
                    <a:pt x="762" y="2632"/>
                  </a:cubicBezTo>
                  <a:cubicBezTo>
                    <a:pt x="199" y="2913"/>
                    <a:pt x="457" y="3832"/>
                    <a:pt x="995" y="4158"/>
                  </a:cubicBezTo>
                  <a:cubicBezTo>
                    <a:pt x="1533" y="4484"/>
                    <a:pt x="2213" y="4509"/>
                    <a:pt x="2748" y="4838"/>
                  </a:cubicBezTo>
                  <a:cubicBezTo>
                    <a:pt x="2335" y="4724"/>
                    <a:pt x="1907" y="4610"/>
                    <a:pt x="1483" y="4610"/>
                  </a:cubicBezTo>
                  <a:cubicBezTo>
                    <a:pt x="1348" y="4610"/>
                    <a:pt x="1214" y="4622"/>
                    <a:pt x="1080" y="4648"/>
                  </a:cubicBezTo>
                  <a:cubicBezTo>
                    <a:pt x="526" y="4760"/>
                    <a:pt x="0" y="5223"/>
                    <a:pt x="18" y="5789"/>
                  </a:cubicBezTo>
                  <a:cubicBezTo>
                    <a:pt x="35" y="6358"/>
                    <a:pt x="599" y="6787"/>
                    <a:pt x="1164" y="6860"/>
                  </a:cubicBezTo>
                  <a:cubicBezTo>
                    <a:pt x="1249" y="6870"/>
                    <a:pt x="1335" y="6875"/>
                    <a:pt x="1422" y="6875"/>
                  </a:cubicBezTo>
                  <a:cubicBezTo>
                    <a:pt x="1632" y="6875"/>
                    <a:pt x="1846" y="6846"/>
                    <a:pt x="2055" y="6797"/>
                  </a:cubicBezTo>
                  <a:lnTo>
                    <a:pt x="2055" y="6797"/>
                  </a:lnTo>
                  <a:cubicBezTo>
                    <a:pt x="1668" y="7037"/>
                    <a:pt x="1362" y="7436"/>
                    <a:pt x="1448" y="7899"/>
                  </a:cubicBezTo>
                  <a:cubicBezTo>
                    <a:pt x="1545" y="8425"/>
                    <a:pt x="2001" y="8593"/>
                    <a:pt x="2545" y="8593"/>
                  </a:cubicBezTo>
                  <a:cubicBezTo>
                    <a:pt x="3244" y="8593"/>
                    <a:pt x="4088" y="8314"/>
                    <a:pt x="4496" y="8160"/>
                  </a:cubicBezTo>
                  <a:cubicBezTo>
                    <a:pt x="5194" y="7895"/>
                    <a:pt x="5891" y="7547"/>
                    <a:pt x="6635" y="7547"/>
                  </a:cubicBezTo>
                  <a:cubicBezTo>
                    <a:pt x="6654" y="7547"/>
                    <a:pt x="6673" y="7547"/>
                    <a:pt x="6692" y="7547"/>
                  </a:cubicBezTo>
                  <a:cubicBezTo>
                    <a:pt x="7597" y="7570"/>
                    <a:pt x="8393" y="8115"/>
                    <a:pt x="9148" y="8615"/>
                  </a:cubicBezTo>
                  <a:cubicBezTo>
                    <a:pt x="12419" y="10781"/>
                    <a:pt x="16449" y="12064"/>
                    <a:pt x="20357" y="12353"/>
                  </a:cubicBezTo>
                  <a:cubicBezTo>
                    <a:pt x="23023" y="12549"/>
                    <a:pt x="26107" y="12980"/>
                    <a:pt x="29066" y="12980"/>
                  </a:cubicBezTo>
                  <a:cubicBezTo>
                    <a:pt x="30843" y="12980"/>
                    <a:pt x="32574" y="12825"/>
                    <a:pt x="34142" y="12371"/>
                  </a:cubicBezTo>
                  <a:cubicBezTo>
                    <a:pt x="34515" y="12263"/>
                    <a:pt x="34858" y="11961"/>
                    <a:pt x="34889" y="11576"/>
                  </a:cubicBezTo>
                  <a:cubicBezTo>
                    <a:pt x="34920" y="11201"/>
                    <a:pt x="34662" y="10870"/>
                    <a:pt x="34420" y="10583"/>
                  </a:cubicBezTo>
                  <a:lnTo>
                    <a:pt x="31828" y="7513"/>
                  </a:lnTo>
                  <a:cubicBezTo>
                    <a:pt x="31740" y="7408"/>
                    <a:pt x="31645" y="7298"/>
                    <a:pt x="31514" y="7256"/>
                  </a:cubicBezTo>
                  <a:cubicBezTo>
                    <a:pt x="31468" y="7241"/>
                    <a:pt x="31422" y="7235"/>
                    <a:pt x="31375" y="7235"/>
                  </a:cubicBezTo>
                  <a:cubicBezTo>
                    <a:pt x="31288" y="7235"/>
                    <a:pt x="31200" y="7256"/>
                    <a:pt x="31115" y="7276"/>
                  </a:cubicBezTo>
                  <a:cubicBezTo>
                    <a:pt x="29015" y="7778"/>
                    <a:pt x="27015" y="8027"/>
                    <a:pt x="24869" y="8027"/>
                  </a:cubicBezTo>
                  <a:cubicBezTo>
                    <a:pt x="24702" y="8027"/>
                    <a:pt x="24533" y="8025"/>
                    <a:pt x="24363" y="8022"/>
                  </a:cubicBezTo>
                  <a:cubicBezTo>
                    <a:pt x="18902" y="7925"/>
                    <a:pt x="13456" y="6586"/>
                    <a:pt x="8608" y="4058"/>
                  </a:cubicBezTo>
                  <a:cubicBezTo>
                    <a:pt x="7996" y="3738"/>
                    <a:pt x="7334" y="3328"/>
                    <a:pt x="7171" y="2657"/>
                  </a:cubicBezTo>
                  <a:cubicBezTo>
                    <a:pt x="7015" y="2014"/>
                    <a:pt x="7371" y="1310"/>
                    <a:pt x="7140" y="691"/>
                  </a:cubicBezTo>
                  <a:cubicBezTo>
                    <a:pt x="6981" y="262"/>
                    <a:pt x="6517" y="1"/>
                    <a:pt x="6065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9"/>
            <p:cNvSpPr/>
            <p:nvPr/>
          </p:nvSpPr>
          <p:spPr>
            <a:xfrm>
              <a:off x="4715150" y="5121050"/>
              <a:ext cx="502225" cy="352400"/>
            </a:xfrm>
            <a:custGeom>
              <a:avLst/>
              <a:gdLst/>
              <a:ahLst/>
              <a:cxnLst/>
              <a:rect l="l" t="t" r="r" b="b"/>
              <a:pathLst>
                <a:path w="20089" h="14096" extrusionOk="0">
                  <a:moveTo>
                    <a:pt x="1522" y="1"/>
                  </a:moveTo>
                  <a:cubicBezTo>
                    <a:pt x="838" y="1"/>
                    <a:pt x="119" y="189"/>
                    <a:pt x="59" y="937"/>
                  </a:cubicBezTo>
                  <a:cubicBezTo>
                    <a:pt x="0" y="1658"/>
                    <a:pt x="1245" y="2629"/>
                    <a:pt x="1658" y="3133"/>
                  </a:cubicBezTo>
                  <a:cubicBezTo>
                    <a:pt x="2967" y="4728"/>
                    <a:pt x="4130" y="6435"/>
                    <a:pt x="5404" y="8056"/>
                  </a:cubicBezTo>
                  <a:cubicBezTo>
                    <a:pt x="7179" y="10314"/>
                    <a:pt x="9283" y="12401"/>
                    <a:pt x="11771" y="13871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6"/>
                    <a:pt x="12297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2" y="12713"/>
                    <a:pt x="11200" y="12047"/>
                    <a:pt x="11225" y="11283"/>
                  </a:cubicBezTo>
                  <a:cubicBezTo>
                    <a:pt x="11227" y="11198"/>
                    <a:pt x="11240" y="11107"/>
                    <a:pt x="11302" y="11050"/>
                  </a:cubicBezTo>
                  <a:cubicBezTo>
                    <a:pt x="11359" y="10996"/>
                    <a:pt x="11442" y="10986"/>
                    <a:pt x="11522" y="10985"/>
                  </a:cubicBezTo>
                  <a:cubicBezTo>
                    <a:pt x="11525" y="10985"/>
                    <a:pt x="11528" y="10985"/>
                    <a:pt x="11531" y="10985"/>
                  </a:cubicBezTo>
                  <a:cubicBezTo>
                    <a:pt x="12040" y="10985"/>
                    <a:pt x="12504" y="11258"/>
                    <a:pt x="12937" y="11526"/>
                  </a:cubicBezTo>
                  <a:cubicBezTo>
                    <a:pt x="14508" y="12495"/>
                    <a:pt x="16084" y="13510"/>
                    <a:pt x="17852" y="14042"/>
                  </a:cubicBezTo>
                  <a:cubicBezTo>
                    <a:pt x="17948" y="14071"/>
                    <a:pt x="18057" y="14095"/>
                    <a:pt x="18159" y="14095"/>
                  </a:cubicBezTo>
                  <a:cubicBezTo>
                    <a:pt x="18273" y="14095"/>
                    <a:pt x="18379" y="14065"/>
                    <a:pt x="18450" y="13978"/>
                  </a:cubicBezTo>
                  <a:cubicBezTo>
                    <a:pt x="18627" y="13759"/>
                    <a:pt x="18408" y="13451"/>
                    <a:pt x="18206" y="13257"/>
                  </a:cubicBezTo>
                  <a:cubicBezTo>
                    <a:pt x="16864" y="11959"/>
                    <a:pt x="16089" y="11096"/>
                    <a:pt x="15728" y="9249"/>
                  </a:cubicBezTo>
                  <a:cubicBezTo>
                    <a:pt x="15710" y="9157"/>
                    <a:pt x="15697" y="9055"/>
                    <a:pt x="15750" y="8979"/>
                  </a:cubicBezTo>
                  <a:cubicBezTo>
                    <a:pt x="15801" y="8906"/>
                    <a:pt x="15898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3"/>
                    <a:pt x="19701" y="9754"/>
                  </a:cubicBezTo>
                  <a:cubicBezTo>
                    <a:pt x="19735" y="9759"/>
                    <a:pt x="19769" y="9763"/>
                    <a:pt x="19803" y="9763"/>
                  </a:cubicBezTo>
                  <a:cubicBezTo>
                    <a:pt x="19838" y="9763"/>
                    <a:pt x="19872" y="9759"/>
                    <a:pt x="19905" y="9746"/>
                  </a:cubicBezTo>
                  <a:cubicBezTo>
                    <a:pt x="20049" y="9689"/>
                    <a:pt x="20089" y="9490"/>
                    <a:pt x="20026" y="9349"/>
                  </a:cubicBezTo>
                  <a:cubicBezTo>
                    <a:pt x="19963" y="9209"/>
                    <a:pt x="19830" y="9113"/>
                    <a:pt x="19704" y="9025"/>
                  </a:cubicBezTo>
                  <a:cubicBezTo>
                    <a:pt x="18068" y="7882"/>
                    <a:pt x="15843" y="6796"/>
                    <a:pt x="14443" y="5397"/>
                  </a:cubicBezTo>
                  <a:cubicBezTo>
                    <a:pt x="13421" y="4710"/>
                    <a:pt x="12397" y="4022"/>
                    <a:pt x="11332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9"/>
            <p:cNvSpPr/>
            <p:nvPr/>
          </p:nvSpPr>
          <p:spPr>
            <a:xfrm>
              <a:off x="4757850" y="514647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1" y="0"/>
                  </a:moveTo>
                  <a:cubicBezTo>
                    <a:pt x="203" y="0"/>
                    <a:pt x="0" y="290"/>
                    <a:pt x="946" y="1115"/>
                  </a:cubicBezTo>
                  <a:cubicBezTo>
                    <a:pt x="2121" y="2142"/>
                    <a:pt x="3196" y="3172"/>
                    <a:pt x="4166" y="4308"/>
                  </a:cubicBezTo>
                  <a:cubicBezTo>
                    <a:pt x="4905" y="5170"/>
                    <a:pt x="5572" y="6093"/>
                    <a:pt x="6160" y="7066"/>
                  </a:cubicBezTo>
                  <a:cubicBezTo>
                    <a:pt x="6587" y="7776"/>
                    <a:pt x="7009" y="8550"/>
                    <a:pt x="7738" y="8941"/>
                  </a:cubicBezTo>
                  <a:cubicBezTo>
                    <a:pt x="8051" y="7672"/>
                    <a:pt x="6578" y="6578"/>
                    <a:pt x="6604" y="5273"/>
                  </a:cubicBezTo>
                  <a:lnTo>
                    <a:pt x="6604" y="5273"/>
                  </a:lnTo>
                  <a:cubicBezTo>
                    <a:pt x="6954" y="5342"/>
                    <a:pt x="7230" y="5605"/>
                    <a:pt x="7485" y="5856"/>
                  </a:cubicBezTo>
                  <a:cubicBezTo>
                    <a:pt x="8143" y="6499"/>
                    <a:pt x="8814" y="7131"/>
                    <a:pt x="9497" y="7750"/>
                  </a:cubicBezTo>
                  <a:cubicBezTo>
                    <a:pt x="10485" y="8647"/>
                    <a:pt x="11598" y="9559"/>
                    <a:pt x="12928" y="9656"/>
                  </a:cubicBezTo>
                  <a:cubicBezTo>
                    <a:pt x="12778" y="9644"/>
                    <a:pt x="11294" y="7731"/>
                    <a:pt x="10995" y="7465"/>
                  </a:cubicBezTo>
                  <a:cubicBezTo>
                    <a:pt x="9987" y="6570"/>
                    <a:pt x="9009" y="5724"/>
                    <a:pt x="8175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5" y="4642"/>
                    <a:pt x="8872" y="4738"/>
                  </a:cubicBezTo>
                  <a:cubicBezTo>
                    <a:pt x="9759" y="5361"/>
                    <a:pt x="10778" y="5772"/>
                    <a:pt x="11849" y="5938"/>
                  </a:cubicBezTo>
                  <a:cubicBezTo>
                    <a:pt x="11955" y="5834"/>
                    <a:pt x="11821" y="5666"/>
                    <a:pt x="11699" y="5581"/>
                  </a:cubicBezTo>
                  <a:cubicBezTo>
                    <a:pt x="8660" y="3491"/>
                    <a:pt x="5499" y="1979"/>
                    <a:pt x="2205" y="332"/>
                  </a:cubicBezTo>
                  <a:cubicBezTo>
                    <a:pt x="1724" y="137"/>
                    <a:pt x="1161" y="0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9"/>
            <p:cNvSpPr/>
            <p:nvPr/>
          </p:nvSpPr>
          <p:spPr>
            <a:xfrm>
              <a:off x="4515750" y="4994250"/>
              <a:ext cx="336950" cy="214575"/>
            </a:xfrm>
            <a:custGeom>
              <a:avLst/>
              <a:gdLst/>
              <a:ahLst/>
              <a:cxnLst/>
              <a:rect l="l" t="t" r="r" b="b"/>
              <a:pathLst>
                <a:path w="13478" h="8583" extrusionOk="0">
                  <a:moveTo>
                    <a:pt x="1381" y="1"/>
                  </a:moveTo>
                  <a:cubicBezTo>
                    <a:pt x="607" y="1"/>
                    <a:pt x="0" y="295"/>
                    <a:pt x="50" y="1213"/>
                  </a:cubicBezTo>
                  <a:cubicBezTo>
                    <a:pt x="160" y="3228"/>
                    <a:pt x="3836" y="4772"/>
                    <a:pt x="5282" y="5456"/>
                  </a:cubicBezTo>
                  <a:cubicBezTo>
                    <a:pt x="7100" y="6316"/>
                    <a:pt x="8923" y="7180"/>
                    <a:pt x="10800" y="7896"/>
                  </a:cubicBezTo>
                  <a:cubicBezTo>
                    <a:pt x="11385" y="8119"/>
                    <a:pt x="11974" y="8327"/>
                    <a:pt x="12571" y="8517"/>
                  </a:cubicBezTo>
                  <a:cubicBezTo>
                    <a:pt x="12676" y="8551"/>
                    <a:pt x="12791" y="8582"/>
                    <a:pt x="12900" y="8582"/>
                  </a:cubicBezTo>
                  <a:cubicBezTo>
                    <a:pt x="12980" y="8582"/>
                    <a:pt x="13056" y="8565"/>
                    <a:pt x="13123" y="8519"/>
                  </a:cubicBezTo>
                  <a:cubicBezTo>
                    <a:pt x="13225" y="8451"/>
                    <a:pt x="13278" y="8328"/>
                    <a:pt x="13307" y="8209"/>
                  </a:cubicBezTo>
                  <a:cubicBezTo>
                    <a:pt x="13478" y="7510"/>
                    <a:pt x="13009" y="6807"/>
                    <a:pt x="12446" y="6362"/>
                  </a:cubicBezTo>
                  <a:cubicBezTo>
                    <a:pt x="11171" y="5357"/>
                    <a:pt x="9664" y="4724"/>
                    <a:pt x="8345" y="3778"/>
                  </a:cubicBezTo>
                  <a:cubicBezTo>
                    <a:pt x="6948" y="2774"/>
                    <a:pt x="5684" y="1566"/>
                    <a:pt x="4164" y="760"/>
                  </a:cubicBezTo>
                  <a:cubicBezTo>
                    <a:pt x="3649" y="487"/>
                    <a:pt x="2376" y="1"/>
                    <a:pt x="1381" y="1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9"/>
            <p:cNvSpPr/>
            <p:nvPr/>
          </p:nvSpPr>
          <p:spPr>
            <a:xfrm>
              <a:off x="4359425" y="4914450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0"/>
                  </a:moveTo>
                  <a:cubicBezTo>
                    <a:pt x="1609" y="0"/>
                    <a:pt x="1" y="596"/>
                    <a:pt x="954" y="2277"/>
                  </a:cubicBezTo>
                  <a:cubicBezTo>
                    <a:pt x="1834" y="3828"/>
                    <a:pt x="4232" y="5174"/>
                    <a:pt x="5738" y="6033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7" y="7672"/>
                    <a:pt x="13086" y="7613"/>
                    <a:pt x="13334" y="7404"/>
                  </a:cubicBezTo>
                  <a:cubicBezTo>
                    <a:pt x="13910" y="6917"/>
                    <a:pt x="13661" y="5990"/>
                    <a:pt x="13337" y="5309"/>
                  </a:cubicBezTo>
                  <a:cubicBezTo>
                    <a:pt x="12514" y="3583"/>
                    <a:pt x="11409" y="1856"/>
                    <a:pt x="9681" y="1039"/>
                  </a:cubicBezTo>
                  <a:cubicBezTo>
                    <a:pt x="8660" y="556"/>
                    <a:pt x="7510" y="435"/>
                    <a:pt x="6387" y="321"/>
                  </a:cubicBezTo>
                  <a:lnTo>
                    <a:pt x="3459" y="24"/>
                  </a:lnTo>
                  <a:cubicBezTo>
                    <a:pt x="3309" y="8"/>
                    <a:pt x="3152" y="0"/>
                    <a:pt x="2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9"/>
            <p:cNvSpPr/>
            <p:nvPr/>
          </p:nvSpPr>
          <p:spPr>
            <a:xfrm>
              <a:off x="4999900" y="5124425"/>
              <a:ext cx="502225" cy="352375"/>
            </a:xfrm>
            <a:custGeom>
              <a:avLst/>
              <a:gdLst/>
              <a:ahLst/>
              <a:cxnLst/>
              <a:rect l="l" t="t" r="r" b="b"/>
              <a:pathLst>
                <a:path w="20089" h="14095" extrusionOk="0">
                  <a:moveTo>
                    <a:pt x="1522" y="1"/>
                  </a:moveTo>
                  <a:cubicBezTo>
                    <a:pt x="838" y="1"/>
                    <a:pt x="119" y="189"/>
                    <a:pt x="58" y="937"/>
                  </a:cubicBezTo>
                  <a:cubicBezTo>
                    <a:pt x="0" y="1659"/>
                    <a:pt x="1244" y="2629"/>
                    <a:pt x="1657" y="3133"/>
                  </a:cubicBezTo>
                  <a:cubicBezTo>
                    <a:pt x="2966" y="4726"/>
                    <a:pt x="4129" y="6434"/>
                    <a:pt x="5404" y="8056"/>
                  </a:cubicBezTo>
                  <a:cubicBezTo>
                    <a:pt x="7179" y="10314"/>
                    <a:pt x="9283" y="12401"/>
                    <a:pt x="11770" y="13870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5"/>
                    <a:pt x="12296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1" y="12712"/>
                    <a:pt x="11199" y="12047"/>
                    <a:pt x="11223" y="11281"/>
                  </a:cubicBezTo>
                  <a:cubicBezTo>
                    <a:pt x="11227" y="11198"/>
                    <a:pt x="11240" y="11106"/>
                    <a:pt x="11301" y="11049"/>
                  </a:cubicBezTo>
                  <a:cubicBezTo>
                    <a:pt x="11358" y="10995"/>
                    <a:pt x="11442" y="10985"/>
                    <a:pt x="11521" y="10985"/>
                  </a:cubicBezTo>
                  <a:cubicBezTo>
                    <a:pt x="11525" y="10985"/>
                    <a:pt x="11530" y="10985"/>
                    <a:pt x="11534" y="10985"/>
                  </a:cubicBezTo>
                  <a:cubicBezTo>
                    <a:pt x="12041" y="10985"/>
                    <a:pt x="12505" y="11258"/>
                    <a:pt x="12936" y="11525"/>
                  </a:cubicBezTo>
                  <a:cubicBezTo>
                    <a:pt x="14508" y="12494"/>
                    <a:pt x="16084" y="13509"/>
                    <a:pt x="17850" y="14041"/>
                  </a:cubicBezTo>
                  <a:cubicBezTo>
                    <a:pt x="17947" y="14070"/>
                    <a:pt x="18056" y="14095"/>
                    <a:pt x="18159" y="14095"/>
                  </a:cubicBezTo>
                  <a:cubicBezTo>
                    <a:pt x="18273" y="14095"/>
                    <a:pt x="18378" y="14065"/>
                    <a:pt x="18449" y="13977"/>
                  </a:cubicBezTo>
                  <a:cubicBezTo>
                    <a:pt x="18627" y="13759"/>
                    <a:pt x="18408" y="13450"/>
                    <a:pt x="18205" y="13255"/>
                  </a:cubicBezTo>
                  <a:cubicBezTo>
                    <a:pt x="16863" y="11959"/>
                    <a:pt x="16088" y="11095"/>
                    <a:pt x="15727" y="9248"/>
                  </a:cubicBezTo>
                  <a:cubicBezTo>
                    <a:pt x="15710" y="9157"/>
                    <a:pt x="15697" y="9055"/>
                    <a:pt x="15750" y="8978"/>
                  </a:cubicBezTo>
                  <a:cubicBezTo>
                    <a:pt x="15801" y="8905"/>
                    <a:pt x="15897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2"/>
                    <a:pt x="19701" y="9753"/>
                  </a:cubicBezTo>
                  <a:cubicBezTo>
                    <a:pt x="19735" y="9758"/>
                    <a:pt x="19769" y="9762"/>
                    <a:pt x="19803" y="9762"/>
                  </a:cubicBezTo>
                  <a:cubicBezTo>
                    <a:pt x="19838" y="9762"/>
                    <a:pt x="19872" y="9758"/>
                    <a:pt x="19905" y="9745"/>
                  </a:cubicBezTo>
                  <a:cubicBezTo>
                    <a:pt x="20049" y="9689"/>
                    <a:pt x="20088" y="9489"/>
                    <a:pt x="20026" y="9348"/>
                  </a:cubicBezTo>
                  <a:cubicBezTo>
                    <a:pt x="19963" y="9207"/>
                    <a:pt x="19830" y="9112"/>
                    <a:pt x="19703" y="9024"/>
                  </a:cubicBezTo>
                  <a:cubicBezTo>
                    <a:pt x="18067" y="7881"/>
                    <a:pt x="15843" y="6796"/>
                    <a:pt x="14442" y="5396"/>
                  </a:cubicBezTo>
                  <a:cubicBezTo>
                    <a:pt x="13421" y="4709"/>
                    <a:pt x="12396" y="4022"/>
                    <a:pt x="11331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9"/>
            <p:cNvSpPr/>
            <p:nvPr/>
          </p:nvSpPr>
          <p:spPr>
            <a:xfrm>
              <a:off x="5042575" y="514982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2" y="1"/>
                  </a:moveTo>
                  <a:cubicBezTo>
                    <a:pt x="204" y="1"/>
                    <a:pt x="0" y="291"/>
                    <a:pt x="945" y="1116"/>
                  </a:cubicBezTo>
                  <a:cubicBezTo>
                    <a:pt x="2121" y="2143"/>
                    <a:pt x="3195" y="3172"/>
                    <a:pt x="4166" y="4308"/>
                  </a:cubicBezTo>
                  <a:cubicBezTo>
                    <a:pt x="4906" y="5171"/>
                    <a:pt x="5573" y="6093"/>
                    <a:pt x="6161" y="7067"/>
                  </a:cubicBezTo>
                  <a:cubicBezTo>
                    <a:pt x="6588" y="7776"/>
                    <a:pt x="7009" y="8551"/>
                    <a:pt x="7739" y="8941"/>
                  </a:cubicBezTo>
                  <a:cubicBezTo>
                    <a:pt x="8052" y="7672"/>
                    <a:pt x="6579" y="6579"/>
                    <a:pt x="6604" y="5272"/>
                  </a:cubicBezTo>
                  <a:lnTo>
                    <a:pt x="6604" y="5272"/>
                  </a:lnTo>
                  <a:cubicBezTo>
                    <a:pt x="6955" y="5342"/>
                    <a:pt x="7229" y="5605"/>
                    <a:pt x="7485" y="5856"/>
                  </a:cubicBezTo>
                  <a:cubicBezTo>
                    <a:pt x="8144" y="6500"/>
                    <a:pt x="8814" y="7132"/>
                    <a:pt x="9498" y="7751"/>
                  </a:cubicBezTo>
                  <a:cubicBezTo>
                    <a:pt x="10486" y="8646"/>
                    <a:pt x="11598" y="9559"/>
                    <a:pt x="12929" y="9656"/>
                  </a:cubicBezTo>
                  <a:cubicBezTo>
                    <a:pt x="12779" y="9645"/>
                    <a:pt x="11295" y="7731"/>
                    <a:pt x="10995" y="7465"/>
                  </a:cubicBezTo>
                  <a:cubicBezTo>
                    <a:pt x="9988" y="6570"/>
                    <a:pt x="9010" y="5724"/>
                    <a:pt x="8174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4" y="4642"/>
                    <a:pt x="8871" y="4739"/>
                  </a:cubicBezTo>
                  <a:cubicBezTo>
                    <a:pt x="9759" y="5362"/>
                    <a:pt x="10779" y="5772"/>
                    <a:pt x="11850" y="5938"/>
                  </a:cubicBezTo>
                  <a:cubicBezTo>
                    <a:pt x="11956" y="5833"/>
                    <a:pt x="11821" y="5666"/>
                    <a:pt x="11700" y="5582"/>
                  </a:cubicBezTo>
                  <a:cubicBezTo>
                    <a:pt x="8660" y="3492"/>
                    <a:pt x="5500" y="1979"/>
                    <a:pt x="2206" y="332"/>
                  </a:cubicBezTo>
                  <a:cubicBezTo>
                    <a:pt x="1725" y="137"/>
                    <a:pt x="1163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9"/>
            <p:cNvSpPr/>
            <p:nvPr/>
          </p:nvSpPr>
          <p:spPr>
            <a:xfrm>
              <a:off x="4800500" y="4997625"/>
              <a:ext cx="336950" cy="214550"/>
            </a:xfrm>
            <a:custGeom>
              <a:avLst/>
              <a:gdLst/>
              <a:ahLst/>
              <a:cxnLst/>
              <a:rect l="l" t="t" r="r" b="b"/>
              <a:pathLst>
                <a:path w="13478" h="8582" extrusionOk="0">
                  <a:moveTo>
                    <a:pt x="1381" y="0"/>
                  </a:moveTo>
                  <a:cubicBezTo>
                    <a:pt x="606" y="0"/>
                    <a:pt x="0" y="294"/>
                    <a:pt x="50" y="1211"/>
                  </a:cubicBezTo>
                  <a:cubicBezTo>
                    <a:pt x="159" y="3228"/>
                    <a:pt x="3836" y="4771"/>
                    <a:pt x="5282" y="5455"/>
                  </a:cubicBezTo>
                  <a:cubicBezTo>
                    <a:pt x="7100" y="6315"/>
                    <a:pt x="8922" y="7179"/>
                    <a:pt x="10800" y="7894"/>
                  </a:cubicBezTo>
                  <a:cubicBezTo>
                    <a:pt x="11384" y="8118"/>
                    <a:pt x="11974" y="8326"/>
                    <a:pt x="12570" y="8517"/>
                  </a:cubicBezTo>
                  <a:cubicBezTo>
                    <a:pt x="12675" y="8551"/>
                    <a:pt x="12790" y="8582"/>
                    <a:pt x="12899" y="8582"/>
                  </a:cubicBezTo>
                  <a:cubicBezTo>
                    <a:pt x="12979" y="8582"/>
                    <a:pt x="13055" y="8565"/>
                    <a:pt x="13123" y="8519"/>
                  </a:cubicBezTo>
                  <a:cubicBezTo>
                    <a:pt x="13225" y="8450"/>
                    <a:pt x="13277" y="8327"/>
                    <a:pt x="13307" y="8209"/>
                  </a:cubicBezTo>
                  <a:cubicBezTo>
                    <a:pt x="13478" y="7510"/>
                    <a:pt x="13009" y="6806"/>
                    <a:pt x="12445" y="6362"/>
                  </a:cubicBezTo>
                  <a:cubicBezTo>
                    <a:pt x="11171" y="5356"/>
                    <a:pt x="9664" y="4724"/>
                    <a:pt x="8345" y="3778"/>
                  </a:cubicBezTo>
                  <a:cubicBezTo>
                    <a:pt x="6947" y="2773"/>
                    <a:pt x="5683" y="1566"/>
                    <a:pt x="4163" y="759"/>
                  </a:cubicBezTo>
                  <a:cubicBezTo>
                    <a:pt x="3649" y="486"/>
                    <a:pt x="2376" y="0"/>
                    <a:pt x="1381" y="0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9"/>
            <p:cNvSpPr/>
            <p:nvPr/>
          </p:nvSpPr>
          <p:spPr>
            <a:xfrm>
              <a:off x="4644175" y="4917825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1"/>
                  </a:moveTo>
                  <a:cubicBezTo>
                    <a:pt x="1609" y="1"/>
                    <a:pt x="0" y="597"/>
                    <a:pt x="954" y="2277"/>
                  </a:cubicBezTo>
                  <a:cubicBezTo>
                    <a:pt x="1834" y="3827"/>
                    <a:pt x="4231" y="5173"/>
                    <a:pt x="5737" y="6032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5" y="7672"/>
                    <a:pt x="13085" y="7613"/>
                    <a:pt x="13334" y="7404"/>
                  </a:cubicBezTo>
                  <a:cubicBezTo>
                    <a:pt x="13910" y="6916"/>
                    <a:pt x="13661" y="5989"/>
                    <a:pt x="13336" y="5309"/>
                  </a:cubicBezTo>
                  <a:cubicBezTo>
                    <a:pt x="12513" y="3583"/>
                    <a:pt x="11409" y="1856"/>
                    <a:pt x="9681" y="1039"/>
                  </a:cubicBezTo>
                  <a:cubicBezTo>
                    <a:pt x="8659" y="556"/>
                    <a:pt x="7510" y="435"/>
                    <a:pt x="6386" y="321"/>
                  </a:cubicBezTo>
                  <a:lnTo>
                    <a:pt x="3457" y="24"/>
                  </a:lnTo>
                  <a:cubicBezTo>
                    <a:pt x="3308" y="9"/>
                    <a:pt x="3151" y="1"/>
                    <a:pt x="2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69"/>
          <p:cNvGrpSpPr/>
          <p:nvPr/>
        </p:nvGrpSpPr>
        <p:grpSpPr>
          <a:xfrm>
            <a:off x="7075610" y="121385"/>
            <a:ext cx="1312862" cy="2210106"/>
            <a:chOff x="1131375" y="325250"/>
            <a:chExt cx="1961600" cy="3783925"/>
          </a:xfrm>
        </p:grpSpPr>
        <p:sp>
          <p:nvSpPr>
            <p:cNvPr id="1600" name="Google Shape;1600;p69"/>
            <p:cNvSpPr/>
            <p:nvPr/>
          </p:nvSpPr>
          <p:spPr>
            <a:xfrm>
              <a:off x="1425025" y="2085400"/>
              <a:ext cx="283900" cy="228150"/>
            </a:xfrm>
            <a:custGeom>
              <a:avLst/>
              <a:gdLst/>
              <a:ahLst/>
              <a:cxnLst/>
              <a:rect l="l" t="t" r="r" b="b"/>
              <a:pathLst>
                <a:path w="11356" h="9126" extrusionOk="0">
                  <a:moveTo>
                    <a:pt x="7209" y="1"/>
                  </a:moveTo>
                  <a:cubicBezTo>
                    <a:pt x="6260" y="1"/>
                    <a:pt x="5297" y="285"/>
                    <a:pt x="4477" y="772"/>
                  </a:cubicBezTo>
                  <a:cubicBezTo>
                    <a:pt x="3116" y="1578"/>
                    <a:pt x="2106" y="2876"/>
                    <a:pt x="1350" y="4266"/>
                  </a:cubicBezTo>
                  <a:cubicBezTo>
                    <a:pt x="531" y="5768"/>
                    <a:pt x="1" y="7700"/>
                    <a:pt x="945" y="9126"/>
                  </a:cubicBezTo>
                  <a:cubicBezTo>
                    <a:pt x="1584" y="8103"/>
                    <a:pt x="2784" y="7473"/>
                    <a:pt x="3984" y="7473"/>
                  </a:cubicBezTo>
                  <a:cubicBezTo>
                    <a:pt x="4219" y="7473"/>
                    <a:pt x="4454" y="7498"/>
                    <a:pt x="4685" y="7548"/>
                  </a:cubicBezTo>
                  <a:cubicBezTo>
                    <a:pt x="4536" y="7981"/>
                    <a:pt x="4287" y="8373"/>
                    <a:pt x="3957" y="8691"/>
                  </a:cubicBezTo>
                  <a:cubicBezTo>
                    <a:pt x="4098" y="8703"/>
                    <a:pt x="4239" y="8709"/>
                    <a:pt x="4380" y="8709"/>
                  </a:cubicBezTo>
                  <a:cubicBezTo>
                    <a:pt x="5636" y="8709"/>
                    <a:pt x="6877" y="8222"/>
                    <a:pt x="7884" y="7462"/>
                  </a:cubicBezTo>
                  <a:cubicBezTo>
                    <a:pt x="9288" y="6398"/>
                    <a:pt x="11355" y="4085"/>
                    <a:pt x="10678" y="2146"/>
                  </a:cubicBezTo>
                  <a:cubicBezTo>
                    <a:pt x="10406" y="1366"/>
                    <a:pt x="9763" y="750"/>
                    <a:pt x="9018" y="395"/>
                  </a:cubicBezTo>
                  <a:cubicBezTo>
                    <a:pt x="8451" y="124"/>
                    <a:pt x="7833" y="1"/>
                    <a:pt x="7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9"/>
            <p:cNvSpPr/>
            <p:nvPr/>
          </p:nvSpPr>
          <p:spPr>
            <a:xfrm>
              <a:off x="2337700" y="3831400"/>
              <a:ext cx="122150" cy="277775"/>
            </a:xfrm>
            <a:custGeom>
              <a:avLst/>
              <a:gdLst/>
              <a:ahLst/>
              <a:cxnLst/>
              <a:rect l="l" t="t" r="r" b="b"/>
              <a:pathLst>
                <a:path w="4886" h="11111" extrusionOk="0">
                  <a:moveTo>
                    <a:pt x="2144" y="0"/>
                  </a:moveTo>
                  <a:cubicBezTo>
                    <a:pt x="1872" y="0"/>
                    <a:pt x="1593" y="110"/>
                    <a:pt x="1454" y="341"/>
                  </a:cubicBezTo>
                  <a:cubicBezTo>
                    <a:pt x="1231" y="711"/>
                    <a:pt x="1451" y="1184"/>
                    <a:pt x="1436" y="1616"/>
                  </a:cubicBezTo>
                  <a:cubicBezTo>
                    <a:pt x="1418" y="2170"/>
                    <a:pt x="1045" y="2444"/>
                    <a:pt x="754" y="2854"/>
                  </a:cubicBezTo>
                  <a:cubicBezTo>
                    <a:pt x="435" y="3303"/>
                    <a:pt x="373" y="3474"/>
                    <a:pt x="288" y="4070"/>
                  </a:cubicBezTo>
                  <a:cubicBezTo>
                    <a:pt x="121" y="5226"/>
                    <a:pt x="1" y="6405"/>
                    <a:pt x="201" y="7567"/>
                  </a:cubicBezTo>
                  <a:cubicBezTo>
                    <a:pt x="448" y="9003"/>
                    <a:pt x="1269" y="10426"/>
                    <a:pt x="2608" y="11000"/>
                  </a:cubicBezTo>
                  <a:cubicBezTo>
                    <a:pt x="2746" y="11060"/>
                    <a:pt x="2894" y="11111"/>
                    <a:pt x="3043" y="11111"/>
                  </a:cubicBezTo>
                  <a:cubicBezTo>
                    <a:pt x="3073" y="11111"/>
                    <a:pt x="3104" y="11109"/>
                    <a:pt x="3134" y="11104"/>
                  </a:cubicBezTo>
                  <a:cubicBezTo>
                    <a:pt x="3510" y="11048"/>
                    <a:pt x="3728" y="10655"/>
                    <a:pt x="3867" y="10301"/>
                  </a:cubicBezTo>
                  <a:cubicBezTo>
                    <a:pt x="4719" y="8134"/>
                    <a:pt x="4795" y="5749"/>
                    <a:pt x="4859" y="3421"/>
                  </a:cubicBezTo>
                  <a:cubicBezTo>
                    <a:pt x="4877" y="2758"/>
                    <a:pt x="4886" y="2054"/>
                    <a:pt x="4543" y="1485"/>
                  </a:cubicBezTo>
                  <a:cubicBezTo>
                    <a:pt x="4226" y="957"/>
                    <a:pt x="3661" y="638"/>
                    <a:pt x="3122" y="344"/>
                  </a:cubicBezTo>
                  <a:cubicBezTo>
                    <a:pt x="2851" y="195"/>
                    <a:pt x="2572" y="44"/>
                    <a:pt x="2265" y="8"/>
                  </a:cubicBezTo>
                  <a:cubicBezTo>
                    <a:pt x="2225" y="3"/>
                    <a:pt x="2184" y="0"/>
                    <a:pt x="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9"/>
            <p:cNvSpPr/>
            <p:nvPr/>
          </p:nvSpPr>
          <p:spPr>
            <a:xfrm>
              <a:off x="1771350" y="3278600"/>
              <a:ext cx="650975" cy="646875"/>
            </a:xfrm>
            <a:custGeom>
              <a:avLst/>
              <a:gdLst/>
              <a:ahLst/>
              <a:cxnLst/>
              <a:rect l="l" t="t" r="r" b="b"/>
              <a:pathLst>
                <a:path w="26039" h="25875" extrusionOk="0">
                  <a:moveTo>
                    <a:pt x="7597" y="1"/>
                  </a:moveTo>
                  <a:cubicBezTo>
                    <a:pt x="7114" y="1"/>
                    <a:pt x="6623" y="64"/>
                    <a:pt x="6143" y="128"/>
                  </a:cubicBezTo>
                  <a:cubicBezTo>
                    <a:pt x="5111" y="267"/>
                    <a:pt x="4053" y="415"/>
                    <a:pt x="3132" y="903"/>
                  </a:cubicBezTo>
                  <a:cubicBezTo>
                    <a:pt x="0" y="2565"/>
                    <a:pt x="2868" y="5313"/>
                    <a:pt x="4230" y="7252"/>
                  </a:cubicBezTo>
                  <a:cubicBezTo>
                    <a:pt x="7640" y="12108"/>
                    <a:pt x="11633" y="16527"/>
                    <a:pt x="16122" y="20408"/>
                  </a:cubicBezTo>
                  <a:cubicBezTo>
                    <a:pt x="17288" y="21417"/>
                    <a:pt x="18487" y="22386"/>
                    <a:pt x="19717" y="23318"/>
                  </a:cubicBezTo>
                  <a:cubicBezTo>
                    <a:pt x="20466" y="23886"/>
                    <a:pt x="21215" y="24542"/>
                    <a:pt x="22024" y="25063"/>
                  </a:cubicBezTo>
                  <a:cubicBezTo>
                    <a:pt x="22465" y="25347"/>
                    <a:pt x="22925" y="25590"/>
                    <a:pt x="23411" y="25759"/>
                  </a:cubicBezTo>
                  <a:cubicBezTo>
                    <a:pt x="23585" y="25820"/>
                    <a:pt x="23766" y="25874"/>
                    <a:pt x="23951" y="25874"/>
                  </a:cubicBezTo>
                  <a:cubicBezTo>
                    <a:pt x="23965" y="25874"/>
                    <a:pt x="23979" y="25874"/>
                    <a:pt x="23993" y="25873"/>
                  </a:cubicBezTo>
                  <a:cubicBezTo>
                    <a:pt x="24218" y="25864"/>
                    <a:pt x="24431" y="25770"/>
                    <a:pt x="24622" y="25651"/>
                  </a:cubicBezTo>
                  <a:cubicBezTo>
                    <a:pt x="25272" y="25246"/>
                    <a:pt x="25715" y="24539"/>
                    <a:pt x="25845" y="23784"/>
                  </a:cubicBezTo>
                  <a:cubicBezTo>
                    <a:pt x="26038" y="22663"/>
                    <a:pt x="25223" y="22050"/>
                    <a:pt x="24489" y="21354"/>
                  </a:cubicBezTo>
                  <a:cubicBezTo>
                    <a:pt x="19089" y="16240"/>
                    <a:pt x="15560" y="9520"/>
                    <a:pt x="11735" y="3139"/>
                  </a:cubicBezTo>
                  <a:cubicBezTo>
                    <a:pt x="10996" y="1907"/>
                    <a:pt x="10129" y="590"/>
                    <a:pt x="8757" y="161"/>
                  </a:cubicBezTo>
                  <a:cubicBezTo>
                    <a:pt x="8381" y="43"/>
                    <a:pt x="7991" y="1"/>
                    <a:pt x="759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9"/>
            <p:cNvSpPr/>
            <p:nvPr/>
          </p:nvSpPr>
          <p:spPr>
            <a:xfrm>
              <a:off x="2800800" y="3449450"/>
              <a:ext cx="155200" cy="250750"/>
            </a:xfrm>
            <a:custGeom>
              <a:avLst/>
              <a:gdLst/>
              <a:ahLst/>
              <a:cxnLst/>
              <a:rect l="l" t="t" r="r" b="b"/>
              <a:pathLst>
                <a:path w="6208" h="10030" extrusionOk="0">
                  <a:moveTo>
                    <a:pt x="1128" y="0"/>
                  </a:moveTo>
                  <a:cubicBezTo>
                    <a:pt x="975" y="0"/>
                    <a:pt x="823" y="15"/>
                    <a:pt x="675" y="58"/>
                  </a:cubicBezTo>
                  <a:cubicBezTo>
                    <a:pt x="379" y="144"/>
                    <a:pt x="103" y="376"/>
                    <a:pt x="60" y="683"/>
                  </a:cubicBezTo>
                  <a:cubicBezTo>
                    <a:pt x="1" y="1111"/>
                    <a:pt x="389" y="1459"/>
                    <a:pt x="546" y="1863"/>
                  </a:cubicBezTo>
                  <a:cubicBezTo>
                    <a:pt x="747" y="2379"/>
                    <a:pt x="512" y="2777"/>
                    <a:pt x="405" y="3270"/>
                  </a:cubicBezTo>
                  <a:cubicBezTo>
                    <a:pt x="288" y="3808"/>
                    <a:pt x="299" y="3988"/>
                    <a:pt x="455" y="4570"/>
                  </a:cubicBezTo>
                  <a:cubicBezTo>
                    <a:pt x="757" y="5700"/>
                    <a:pt x="1111" y="6831"/>
                    <a:pt x="1751" y="7821"/>
                  </a:cubicBezTo>
                  <a:cubicBezTo>
                    <a:pt x="2544" y="9044"/>
                    <a:pt x="3858" y="10027"/>
                    <a:pt x="5315" y="10030"/>
                  </a:cubicBezTo>
                  <a:cubicBezTo>
                    <a:pt x="5497" y="10030"/>
                    <a:pt x="5685" y="10013"/>
                    <a:pt x="5839" y="9918"/>
                  </a:cubicBezTo>
                  <a:cubicBezTo>
                    <a:pt x="6163" y="9718"/>
                    <a:pt x="6208" y="9272"/>
                    <a:pt x="6196" y="8891"/>
                  </a:cubicBezTo>
                  <a:cubicBezTo>
                    <a:pt x="6128" y="6562"/>
                    <a:pt x="5259" y="4342"/>
                    <a:pt x="4403" y="2176"/>
                  </a:cubicBezTo>
                  <a:cubicBezTo>
                    <a:pt x="4158" y="1558"/>
                    <a:pt x="3888" y="907"/>
                    <a:pt x="3351" y="520"/>
                  </a:cubicBezTo>
                  <a:cubicBezTo>
                    <a:pt x="2851" y="160"/>
                    <a:pt x="2208" y="89"/>
                    <a:pt x="1595" y="30"/>
                  </a:cubicBezTo>
                  <a:cubicBezTo>
                    <a:pt x="1440" y="15"/>
                    <a:pt x="1284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9"/>
            <p:cNvSpPr/>
            <p:nvPr/>
          </p:nvSpPr>
          <p:spPr>
            <a:xfrm>
              <a:off x="2052650" y="3104700"/>
              <a:ext cx="807125" cy="445000"/>
            </a:xfrm>
            <a:custGeom>
              <a:avLst/>
              <a:gdLst/>
              <a:ahLst/>
              <a:cxnLst/>
              <a:rect l="l" t="t" r="r" b="b"/>
              <a:pathLst>
                <a:path w="32285" h="17800" extrusionOk="0">
                  <a:moveTo>
                    <a:pt x="7419" y="0"/>
                  </a:moveTo>
                  <a:cubicBezTo>
                    <a:pt x="7316" y="0"/>
                    <a:pt x="7211" y="5"/>
                    <a:pt x="7106" y="16"/>
                  </a:cubicBezTo>
                  <a:cubicBezTo>
                    <a:pt x="6232" y="103"/>
                    <a:pt x="5445" y="564"/>
                    <a:pt x="4691" y="1015"/>
                  </a:cubicBezTo>
                  <a:cubicBezTo>
                    <a:pt x="3796" y="1549"/>
                    <a:pt x="2881" y="2101"/>
                    <a:pt x="2227" y="2912"/>
                  </a:cubicBezTo>
                  <a:cubicBezTo>
                    <a:pt x="0" y="5672"/>
                    <a:pt x="3719" y="7070"/>
                    <a:pt x="5732" y="8318"/>
                  </a:cubicBezTo>
                  <a:cubicBezTo>
                    <a:pt x="10778" y="11441"/>
                    <a:pt x="16187" y="13932"/>
                    <a:pt x="21840" y="15735"/>
                  </a:cubicBezTo>
                  <a:cubicBezTo>
                    <a:pt x="23310" y="16203"/>
                    <a:pt x="24793" y="16623"/>
                    <a:pt x="26291" y="16997"/>
                  </a:cubicBezTo>
                  <a:cubicBezTo>
                    <a:pt x="27202" y="17224"/>
                    <a:pt x="28149" y="17531"/>
                    <a:pt x="29098" y="17692"/>
                  </a:cubicBezTo>
                  <a:cubicBezTo>
                    <a:pt x="29492" y="17758"/>
                    <a:pt x="29887" y="17800"/>
                    <a:pt x="30279" y="17800"/>
                  </a:cubicBezTo>
                  <a:cubicBezTo>
                    <a:pt x="30402" y="17800"/>
                    <a:pt x="30524" y="17796"/>
                    <a:pt x="30646" y="17787"/>
                  </a:cubicBezTo>
                  <a:cubicBezTo>
                    <a:pt x="30845" y="17772"/>
                    <a:pt x="31048" y="17749"/>
                    <a:pt x="31227" y="17664"/>
                  </a:cubicBezTo>
                  <a:cubicBezTo>
                    <a:pt x="31430" y="17566"/>
                    <a:pt x="31589" y="17396"/>
                    <a:pt x="31717" y="17211"/>
                  </a:cubicBezTo>
                  <a:cubicBezTo>
                    <a:pt x="32157" y="16583"/>
                    <a:pt x="32285" y="15760"/>
                    <a:pt x="32108" y="15014"/>
                  </a:cubicBezTo>
                  <a:cubicBezTo>
                    <a:pt x="31845" y="13908"/>
                    <a:pt x="30855" y="13664"/>
                    <a:pt x="29906" y="13313"/>
                  </a:cubicBezTo>
                  <a:cubicBezTo>
                    <a:pt x="22929" y="10735"/>
                    <a:pt x="17042" y="5945"/>
                    <a:pt x="11015" y="1584"/>
                  </a:cubicBezTo>
                  <a:cubicBezTo>
                    <a:pt x="9936" y="803"/>
                    <a:pt x="8729" y="0"/>
                    <a:pt x="741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9"/>
            <p:cNvSpPr/>
            <p:nvPr/>
          </p:nvSpPr>
          <p:spPr>
            <a:xfrm>
              <a:off x="1290425" y="922600"/>
              <a:ext cx="1321775" cy="695650"/>
            </a:xfrm>
            <a:custGeom>
              <a:avLst/>
              <a:gdLst/>
              <a:ahLst/>
              <a:cxnLst/>
              <a:rect l="l" t="t" r="r" b="b"/>
              <a:pathLst>
                <a:path w="52871" h="27826" extrusionOk="0">
                  <a:moveTo>
                    <a:pt x="30483" y="1"/>
                  </a:moveTo>
                  <a:cubicBezTo>
                    <a:pt x="28329" y="1"/>
                    <a:pt x="26174" y="151"/>
                    <a:pt x="24040" y="453"/>
                  </a:cubicBezTo>
                  <a:cubicBezTo>
                    <a:pt x="19544" y="1087"/>
                    <a:pt x="15098" y="2409"/>
                    <a:pt x="11224" y="4775"/>
                  </a:cubicBezTo>
                  <a:cubicBezTo>
                    <a:pt x="7350" y="7143"/>
                    <a:pt x="4071" y="10608"/>
                    <a:pt x="2357" y="14811"/>
                  </a:cubicBezTo>
                  <a:cubicBezTo>
                    <a:pt x="1526" y="16854"/>
                    <a:pt x="1" y="27825"/>
                    <a:pt x="3670" y="27825"/>
                  </a:cubicBezTo>
                  <a:cubicBezTo>
                    <a:pt x="4196" y="27825"/>
                    <a:pt x="4830" y="27600"/>
                    <a:pt x="5587" y="27089"/>
                  </a:cubicBezTo>
                  <a:cubicBezTo>
                    <a:pt x="7833" y="25576"/>
                    <a:pt x="9336" y="22353"/>
                    <a:pt x="11261" y="20403"/>
                  </a:cubicBezTo>
                  <a:cubicBezTo>
                    <a:pt x="13315" y="18321"/>
                    <a:pt x="15676" y="16511"/>
                    <a:pt x="18376" y="15353"/>
                  </a:cubicBezTo>
                  <a:cubicBezTo>
                    <a:pt x="21139" y="14167"/>
                    <a:pt x="24156" y="13702"/>
                    <a:pt x="27174" y="13702"/>
                  </a:cubicBezTo>
                  <a:cubicBezTo>
                    <a:pt x="28068" y="13702"/>
                    <a:pt x="28961" y="13743"/>
                    <a:pt x="29848" y="13818"/>
                  </a:cubicBezTo>
                  <a:cubicBezTo>
                    <a:pt x="34663" y="14223"/>
                    <a:pt x="39408" y="15511"/>
                    <a:pt x="44068" y="16730"/>
                  </a:cubicBezTo>
                  <a:cubicBezTo>
                    <a:pt x="44988" y="16970"/>
                    <a:pt x="45913" y="17213"/>
                    <a:pt x="46766" y="17629"/>
                  </a:cubicBezTo>
                  <a:cubicBezTo>
                    <a:pt x="48006" y="18236"/>
                    <a:pt x="49087" y="19204"/>
                    <a:pt x="50429" y="19526"/>
                  </a:cubicBezTo>
                  <a:cubicBezTo>
                    <a:pt x="50648" y="19579"/>
                    <a:pt x="50877" y="19611"/>
                    <a:pt x="51104" y="19611"/>
                  </a:cubicBezTo>
                  <a:cubicBezTo>
                    <a:pt x="51454" y="19611"/>
                    <a:pt x="51798" y="19534"/>
                    <a:pt x="52084" y="19337"/>
                  </a:cubicBezTo>
                  <a:cubicBezTo>
                    <a:pt x="52741" y="18883"/>
                    <a:pt x="52871" y="17947"/>
                    <a:pt x="52709" y="17165"/>
                  </a:cubicBezTo>
                  <a:cubicBezTo>
                    <a:pt x="52547" y="16382"/>
                    <a:pt x="52162" y="15659"/>
                    <a:pt x="52009" y="14874"/>
                  </a:cubicBezTo>
                  <a:cubicBezTo>
                    <a:pt x="51707" y="13323"/>
                    <a:pt x="52441" y="11932"/>
                    <a:pt x="52395" y="10417"/>
                  </a:cubicBezTo>
                  <a:cubicBezTo>
                    <a:pt x="52349" y="8984"/>
                    <a:pt x="51700" y="7465"/>
                    <a:pt x="50833" y="6344"/>
                  </a:cubicBezTo>
                  <a:cubicBezTo>
                    <a:pt x="48787" y="3699"/>
                    <a:pt x="45479" y="2372"/>
                    <a:pt x="42244" y="1519"/>
                  </a:cubicBezTo>
                  <a:cubicBezTo>
                    <a:pt x="38412" y="509"/>
                    <a:pt x="34448" y="1"/>
                    <a:pt x="30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9"/>
            <p:cNvSpPr/>
            <p:nvPr/>
          </p:nvSpPr>
          <p:spPr>
            <a:xfrm>
              <a:off x="1131375" y="325250"/>
              <a:ext cx="1961600" cy="1495050"/>
            </a:xfrm>
            <a:custGeom>
              <a:avLst/>
              <a:gdLst/>
              <a:ahLst/>
              <a:cxnLst/>
              <a:rect l="l" t="t" r="r" b="b"/>
              <a:pathLst>
                <a:path w="78464" h="59802" extrusionOk="0">
                  <a:moveTo>
                    <a:pt x="40044" y="0"/>
                  </a:moveTo>
                  <a:cubicBezTo>
                    <a:pt x="35745" y="0"/>
                    <a:pt x="31425" y="479"/>
                    <a:pt x="27215" y="1301"/>
                  </a:cubicBezTo>
                  <a:cubicBezTo>
                    <a:pt x="23833" y="1961"/>
                    <a:pt x="20449" y="2852"/>
                    <a:pt x="17457" y="4557"/>
                  </a:cubicBezTo>
                  <a:cubicBezTo>
                    <a:pt x="13944" y="6559"/>
                    <a:pt x="11131" y="9591"/>
                    <a:pt x="8672" y="12799"/>
                  </a:cubicBezTo>
                  <a:cubicBezTo>
                    <a:pt x="5896" y="16421"/>
                    <a:pt x="3473" y="20374"/>
                    <a:pt x="2096" y="24725"/>
                  </a:cubicBezTo>
                  <a:cubicBezTo>
                    <a:pt x="1" y="31350"/>
                    <a:pt x="612" y="38732"/>
                    <a:pt x="3509" y="45024"/>
                  </a:cubicBezTo>
                  <a:cubicBezTo>
                    <a:pt x="4258" y="46651"/>
                    <a:pt x="5362" y="48044"/>
                    <a:pt x="6171" y="49616"/>
                  </a:cubicBezTo>
                  <a:cubicBezTo>
                    <a:pt x="6599" y="50446"/>
                    <a:pt x="6882" y="52493"/>
                    <a:pt x="7478" y="53097"/>
                  </a:cubicBezTo>
                  <a:cubicBezTo>
                    <a:pt x="8028" y="53654"/>
                    <a:pt x="8485" y="53887"/>
                    <a:pt x="8860" y="53887"/>
                  </a:cubicBezTo>
                  <a:cubicBezTo>
                    <a:pt x="10292" y="53887"/>
                    <a:pt x="10553" y="50504"/>
                    <a:pt x="10425" y="48842"/>
                  </a:cubicBezTo>
                  <a:cubicBezTo>
                    <a:pt x="9944" y="42599"/>
                    <a:pt x="15171" y="37018"/>
                    <a:pt x="21144" y="35137"/>
                  </a:cubicBezTo>
                  <a:cubicBezTo>
                    <a:pt x="23472" y="34404"/>
                    <a:pt x="25877" y="34110"/>
                    <a:pt x="28306" y="34110"/>
                  </a:cubicBezTo>
                  <a:cubicBezTo>
                    <a:pt x="32107" y="34110"/>
                    <a:pt x="35968" y="34829"/>
                    <a:pt x="39688" y="35704"/>
                  </a:cubicBezTo>
                  <a:cubicBezTo>
                    <a:pt x="43737" y="36657"/>
                    <a:pt x="47799" y="37810"/>
                    <a:pt x="51382" y="39925"/>
                  </a:cubicBezTo>
                  <a:cubicBezTo>
                    <a:pt x="54966" y="42039"/>
                    <a:pt x="58066" y="45224"/>
                    <a:pt x="59330" y="49189"/>
                  </a:cubicBezTo>
                  <a:cubicBezTo>
                    <a:pt x="60172" y="51828"/>
                    <a:pt x="60165" y="54654"/>
                    <a:pt x="60597" y="57392"/>
                  </a:cubicBezTo>
                  <a:cubicBezTo>
                    <a:pt x="60704" y="58075"/>
                    <a:pt x="60864" y="58802"/>
                    <a:pt x="61362" y="59283"/>
                  </a:cubicBezTo>
                  <a:cubicBezTo>
                    <a:pt x="61749" y="59655"/>
                    <a:pt x="62236" y="59801"/>
                    <a:pt x="62757" y="59801"/>
                  </a:cubicBezTo>
                  <a:cubicBezTo>
                    <a:pt x="63543" y="59801"/>
                    <a:pt x="64405" y="59469"/>
                    <a:pt x="65112" y="59078"/>
                  </a:cubicBezTo>
                  <a:cubicBezTo>
                    <a:pt x="74285" y="54003"/>
                    <a:pt x="78463" y="42692"/>
                    <a:pt x="78281" y="32211"/>
                  </a:cubicBezTo>
                  <a:cubicBezTo>
                    <a:pt x="78232" y="29405"/>
                    <a:pt x="77923" y="26593"/>
                    <a:pt x="77185" y="23885"/>
                  </a:cubicBezTo>
                  <a:cubicBezTo>
                    <a:pt x="74539" y="14171"/>
                    <a:pt x="66380" y="6543"/>
                    <a:pt x="56979" y="2937"/>
                  </a:cubicBezTo>
                  <a:cubicBezTo>
                    <a:pt x="51585" y="869"/>
                    <a:pt x="45833" y="0"/>
                    <a:pt x="40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9"/>
            <p:cNvSpPr/>
            <p:nvPr/>
          </p:nvSpPr>
          <p:spPr>
            <a:xfrm>
              <a:off x="2659275" y="1008700"/>
              <a:ext cx="322300" cy="811575"/>
            </a:xfrm>
            <a:custGeom>
              <a:avLst/>
              <a:gdLst/>
              <a:ahLst/>
              <a:cxnLst/>
              <a:rect l="l" t="t" r="r" b="b"/>
              <a:pathLst>
                <a:path w="12892" h="32463" extrusionOk="0">
                  <a:moveTo>
                    <a:pt x="7738" y="1"/>
                  </a:moveTo>
                  <a:cubicBezTo>
                    <a:pt x="6608" y="1"/>
                    <a:pt x="5457" y="397"/>
                    <a:pt x="4531" y="1063"/>
                  </a:cubicBezTo>
                  <a:cubicBezTo>
                    <a:pt x="3068" y="2112"/>
                    <a:pt x="2103" y="3734"/>
                    <a:pt x="1477" y="5422"/>
                  </a:cubicBezTo>
                  <a:cubicBezTo>
                    <a:pt x="1" y="9398"/>
                    <a:pt x="234" y="13714"/>
                    <a:pt x="594" y="17862"/>
                  </a:cubicBezTo>
                  <a:cubicBezTo>
                    <a:pt x="922" y="21620"/>
                    <a:pt x="1459" y="25426"/>
                    <a:pt x="1023" y="29198"/>
                  </a:cubicBezTo>
                  <a:cubicBezTo>
                    <a:pt x="913" y="30140"/>
                    <a:pt x="13" y="32463"/>
                    <a:pt x="1567" y="32463"/>
                  </a:cubicBezTo>
                  <a:cubicBezTo>
                    <a:pt x="1641" y="32463"/>
                    <a:pt x="1722" y="32458"/>
                    <a:pt x="1808" y="32446"/>
                  </a:cubicBezTo>
                  <a:cubicBezTo>
                    <a:pt x="2936" y="32301"/>
                    <a:pt x="4486" y="29232"/>
                    <a:pt x="5093" y="28344"/>
                  </a:cubicBezTo>
                  <a:cubicBezTo>
                    <a:pt x="9397" y="22058"/>
                    <a:pt x="12892" y="14779"/>
                    <a:pt x="12699" y="6992"/>
                  </a:cubicBezTo>
                  <a:cubicBezTo>
                    <a:pt x="12636" y="4449"/>
                    <a:pt x="11917" y="1548"/>
                    <a:pt x="9635" y="426"/>
                  </a:cubicBezTo>
                  <a:cubicBezTo>
                    <a:pt x="9042" y="134"/>
                    <a:pt x="8394" y="1"/>
                    <a:pt x="7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9"/>
            <p:cNvSpPr/>
            <p:nvPr/>
          </p:nvSpPr>
          <p:spPr>
            <a:xfrm>
              <a:off x="1280525" y="1246675"/>
              <a:ext cx="76800" cy="348650"/>
            </a:xfrm>
            <a:custGeom>
              <a:avLst/>
              <a:gdLst/>
              <a:ahLst/>
              <a:cxnLst/>
              <a:rect l="l" t="t" r="r" b="b"/>
              <a:pathLst>
                <a:path w="3072" h="13946" extrusionOk="0">
                  <a:moveTo>
                    <a:pt x="1319" y="1"/>
                  </a:moveTo>
                  <a:cubicBezTo>
                    <a:pt x="972" y="1"/>
                    <a:pt x="614" y="225"/>
                    <a:pt x="420" y="529"/>
                  </a:cubicBezTo>
                  <a:cubicBezTo>
                    <a:pt x="160" y="935"/>
                    <a:pt x="120" y="1439"/>
                    <a:pt x="93" y="1921"/>
                  </a:cubicBezTo>
                  <a:cubicBezTo>
                    <a:pt x="1" y="3541"/>
                    <a:pt x="113" y="5220"/>
                    <a:pt x="298" y="6829"/>
                  </a:cubicBezTo>
                  <a:cubicBezTo>
                    <a:pt x="563" y="9126"/>
                    <a:pt x="1656" y="11482"/>
                    <a:pt x="2596" y="13593"/>
                  </a:cubicBezTo>
                  <a:cubicBezTo>
                    <a:pt x="2669" y="13755"/>
                    <a:pt x="2797" y="13945"/>
                    <a:pt x="2961" y="13945"/>
                  </a:cubicBezTo>
                  <a:cubicBezTo>
                    <a:pt x="2980" y="13945"/>
                    <a:pt x="3001" y="13942"/>
                    <a:pt x="3021" y="13937"/>
                  </a:cubicBezTo>
                  <a:cubicBezTo>
                    <a:pt x="3071" y="13217"/>
                    <a:pt x="2912" y="12503"/>
                    <a:pt x="2788" y="11793"/>
                  </a:cubicBezTo>
                  <a:cubicBezTo>
                    <a:pt x="2424" y="9710"/>
                    <a:pt x="2217" y="7515"/>
                    <a:pt x="2232" y="5404"/>
                  </a:cubicBezTo>
                  <a:cubicBezTo>
                    <a:pt x="2244" y="3614"/>
                    <a:pt x="2052" y="1829"/>
                    <a:pt x="1658" y="82"/>
                  </a:cubicBezTo>
                  <a:cubicBezTo>
                    <a:pt x="1551" y="26"/>
                    <a:pt x="1435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9"/>
            <p:cNvSpPr/>
            <p:nvPr/>
          </p:nvSpPr>
          <p:spPr>
            <a:xfrm>
              <a:off x="1282800" y="1490925"/>
              <a:ext cx="478850" cy="1044725"/>
            </a:xfrm>
            <a:custGeom>
              <a:avLst/>
              <a:gdLst/>
              <a:ahLst/>
              <a:cxnLst/>
              <a:rect l="l" t="t" r="r" b="b"/>
              <a:pathLst>
                <a:path w="19154" h="41789" extrusionOk="0">
                  <a:moveTo>
                    <a:pt x="4067" y="0"/>
                  </a:moveTo>
                  <a:cubicBezTo>
                    <a:pt x="3994" y="0"/>
                    <a:pt x="3920" y="13"/>
                    <a:pt x="3845" y="42"/>
                  </a:cubicBezTo>
                  <a:cubicBezTo>
                    <a:pt x="3468" y="185"/>
                    <a:pt x="3318" y="634"/>
                    <a:pt x="3254" y="1033"/>
                  </a:cubicBezTo>
                  <a:cubicBezTo>
                    <a:pt x="3142" y="1734"/>
                    <a:pt x="3152" y="2449"/>
                    <a:pt x="3283" y="3147"/>
                  </a:cubicBezTo>
                  <a:cubicBezTo>
                    <a:pt x="3067" y="2635"/>
                    <a:pt x="2853" y="2123"/>
                    <a:pt x="2638" y="1609"/>
                  </a:cubicBezTo>
                  <a:cubicBezTo>
                    <a:pt x="2498" y="1278"/>
                    <a:pt x="2290" y="894"/>
                    <a:pt x="1930" y="870"/>
                  </a:cubicBezTo>
                  <a:cubicBezTo>
                    <a:pt x="1918" y="870"/>
                    <a:pt x="1906" y="869"/>
                    <a:pt x="1894" y="869"/>
                  </a:cubicBezTo>
                  <a:cubicBezTo>
                    <a:pt x="1411" y="869"/>
                    <a:pt x="1215" y="1531"/>
                    <a:pt x="1227" y="2030"/>
                  </a:cubicBezTo>
                  <a:cubicBezTo>
                    <a:pt x="1246" y="2747"/>
                    <a:pt x="1352" y="3458"/>
                    <a:pt x="1544" y="4149"/>
                  </a:cubicBezTo>
                  <a:cubicBezTo>
                    <a:pt x="1341" y="3693"/>
                    <a:pt x="957" y="3341"/>
                    <a:pt x="486" y="3180"/>
                  </a:cubicBezTo>
                  <a:cubicBezTo>
                    <a:pt x="427" y="3159"/>
                    <a:pt x="365" y="3143"/>
                    <a:pt x="303" y="3143"/>
                  </a:cubicBezTo>
                  <a:cubicBezTo>
                    <a:pt x="267" y="3143"/>
                    <a:pt x="231" y="3148"/>
                    <a:pt x="197" y="3162"/>
                  </a:cubicBezTo>
                  <a:cubicBezTo>
                    <a:pt x="10" y="3238"/>
                    <a:pt x="1" y="3498"/>
                    <a:pt x="39" y="3696"/>
                  </a:cubicBezTo>
                  <a:cubicBezTo>
                    <a:pt x="272" y="4890"/>
                    <a:pt x="1047" y="5597"/>
                    <a:pt x="1203" y="6874"/>
                  </a:cubicBezTo>
                  <a:cubicBezTo>
                    <a:pt x="1393" y="8423"/>
                    <a:pt x="1294" y="9993"/>
                    <a:pt x="1286" y="11549"/>
                  </a:cubicBezTo>
                  <a:cubicBezTo>
                    <a:pt x="1260" y="16317"/>
                    <a:pt x="2022" y="21106"/>
                    <a:pt x="3654" y="25581"/>
                  </a:cubicBezTo>
                  <a:cubicBezTo>
                    <a:pt x="3958" y="26416"/>
                    <a:pt x="4294" y="27240"/>
                    <a:pt x="4660" y="28050"/>
                  </a:cubicBezTo>
                  <a:cubicBezTo>
                    <a:pt x="6984" y="33208"/>
                    <a:pt x="10572" y="37823"/>
                    <a:pt x="15140" y="41160"/>
                  </a:cubicBezTo>
                  <a:cubicBezTo>
                    <a:pt x="15545" y="41456"/>
                    <a:pt x="15988" y="41753"/>
                    <a:pt x="16489" y="41784"/>
                  </a:cubicBezTo>
                  <a:cubicBezTo>
                    <a:pt x="16532" y="41787"/>
                    <a:pt x="16575" y="41788"/>
                    <a:pt x="16616" y="41788"/>
                  </a:cubicBezTo>
                  <a:cubicBezTo>
                    <a:pt x="19153" y="41788"/>
                    <a:pt x="19116" y="36901"/>
                    <a:pt x="18454" y="35396"/>
                  </a:cubicBezTo>
                  <a:cubicBezTo>
                    <a:pt x="17887" y="34106"/>
                    <a:pt x="16524" y="33402"/>
                    <a:pt x="15345" y="32633"/>
                  </a:cubicBezTo>
                  <a:cubicBezTo>
                    <a:pt x="11439" y="30086"/>
                    <a:pt x="8791" y="25933"/>
                    <a:pt x="7267" y="21527"/>
                  </a:cubicBezTo>
                  <a:cubicBezTo>
                    <a:pt x="6467" y="19218"/>
                    <a:pt x="5800" y="16853"/>
                    <a:pt x="5368" y="14446"/>
                  </a:cubicBezTo>
                  <a:cubicBezTo>
                    <a:pt x="5053" y="12742"/>
                    <a:pt x="4828" y="10950"/>
                    <a:pt x="4639" y="9213"/>
                  </a:cubicBezTo>
                  <a:cubicBezTo>
                    <a:pt x="4620" y="9040"/>
                    <a:pt x="4605" y="8851"/>
                    <a:pt x="4697" y="8702"/>
                  </a:cubicBezTo>
                  <a:cubicBezTo>
                    <a:pt x="4859" y="8444"/>
                    <a:pt x="5228" y="8455"/>
                    <a:pt x="5523" y="8384"/>
                  </a:cubicBezTo>
                  <a:cubicBezTo>
                    <a:pt x="6153" y="8233"/>
                    <a:pt x="6553" y="7623"/>
                    <a:pt x="6821" y="7034"/>
                  </a:cubicBezTo>
                  <a:cubicBezTo>
                    <a:pt x="7087" y="6444"/>
                    <a:pt x="7309" y="5797"/>
                    <a:pt x="7810" y="5386"/>
                  </a:cubicBezTo>
                  <a:cubicBezTo>
                    <a:pt x="8141" y="5115"/>
                    <a:pt x="8590" y="4951"/>
                    <a:pt x="8780" y="4568"/>
                  </a:cubicBezTo>
                  <a:cubicBezTo>
                    <a:pt x="9017" y="4089"/>
                    <a:pt x="8661" y="3448"/>
                    <a:pt x="8140" y="3325"/>
                  </a:cubicBezTo>
                  <a:cubicBezTo>
                    <a:pt x="8066" y="3307"/>
                    <a:pt x="7991" y="3299"/>
                    <a:pt x="7916" y="3299"/>
                  </a:cubicBezTo>
                  <a:cubicBezTo>
                    <a:pt x="7466" y="3299"/>
                    <a:pt x="7023" y="3605"/>
                    <a:pt x="6833" y="4023"/>
                  </a:cubicBezTo>
                  <a:cubicBezTo>
                    <a:pt x="7185" y="3017"/>
                    <a:pt x="7390" y="1966"/>
                    <a:pt x="7440" y="901"/>
                  </a:cubicBezTo>
                  <a:cubicBezTo>
                    <a:pt x="7451" y="674"/>
                    <a:pt x="7435" y="408"/>
                    <a:pt x="7248" y="279"/>
                  </a:cubicBezTo>
                  <a:cubicBezTo>
                    <a:pt x="7179" y="232"/>
                    <a:pt x="7100" y="213"/>
                    <a:pt x="7017" y="213"/>
                  </a:cubicBezTo>
                  <a:cubicBezTo>
                    <a:pt x="6908" y="213"/>
                    <a:pt x="6794" y="246"/>
                    <a:pt x="6693" y="292"/>
                  </a:cubicBezTo>
                  <a:cubicBezTo>
                    <a:pt x="5803" y="692"/>
                    <a:pt x="5486" y="1772"/>
                    <a:pt x="5271" y="2724"/>
                  </a:cubicBezTo>
                  <a:cubicBezTo>
                    <a:pt x="5031" y="2195"/>
                    <a:pt x="5136" y="1578"/>
                    <a:pt x="5027" y="1008"/>
                  </a:cubicBezTo>
                  <a:cubicBezTo>
                    <a:pt x="4934" y="515"/>
                    <a:pt x="4526" y="0"/>
                    <a:pt x="4067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9"/>
            <p:cNvSpPr/>
            <p:nvPr/>
          </p:nvSpPr>
          <p:spPr>
            <a:xfrm>
              <a:off x="1602575" y="2271825"/>
              <a:ext cx="822425" cy="1141925"/>
            </a:xfrm>
            <a:custGeom>
              <a:avLst/>
              <a:gdLst/>
              <a:ahLst/>
              <a:cxnLst/>
              <a:rect l="l" t="t" r="r" b="b"/>
              <a:pathLst>
                <a:path w="32897" h="45677" extrusionOk="0">
                  <a:moveTo>
                    <a:pt x="8741" y="0"/>
                  </a:moveTo>
                  <a:cubicBezTo>
                    <a:pt x="6836" y="0"/>
                    <a:pt x="5080" y="686"/>
                    <a:pt x="3724" y="2614"/>
                  </a:cubicBezTo>
                  <a:cubicBezTo>
                    <a:pt x="2469" y="4397"/>
                    <a:pt x="2015" y="6607"/>
                    <a:pt x="1641" y="8755"/>
                  </a:cubicBezTo>
                  <a:cubicBezTo>
                    <a:pt x="634" y="14541"/>
                    <a:pt x="1" y="20429"/>
                    <a:pt x="407" y="26288"/>
                  </a:cubicBezTo>
                  <a:cubicBezTo>
                    <a:pt x="790" y="31812"/>
                    <a:pt x="2127" y="37329"/>
                    <a:pt x="4783" y="42178"/>
                  </a:cubicBezTo>
                  <a:cubicBezTo>
                    <a:pt x="4945" y="42473"/>
                    <a:pt x="5111" y="42765"/>
                    <a:pt x="5282" y="43056"/>
                  </a:cubicBezTo>
                  <a:cubicBezTo>
                    <a:pt x="6458" y="45044"/>
                    <a:pt x="8375" y="45676"/>
                    <a:pt x="10491" y="45676"/>
                  </a:cubicBezTo>
                  <a:cubicBezTo>
                    <a:pt x="12798" y="45676"/>
                    <a:pt x="15342" y="44924"/>
                    <a:pt x="17420" y="44355"/>
                  </a:cubicBezTo>
                  <a:cubicBezTo>
                    <a:pt x="20745" y="43446"/>
                    <a:pt x="23902" y="42007"/>
                    <a:pt x="26767" y="40091"/>
                  </a:cubicBezTo>
                  <a:cubicBezTo>
                    <a:pt x="28549" y="38898"/>
                    <a:pt x="32470" y="36885"/>
                    <a:pt x="32711" y="34497"/>
                  </a:cubicBezTo>
                  <a:cubicBezTo>
                    <a:pt x="32896" y="32657"/>
                    <a:pt x="31107" y="31320"/>
                    <a:pt x="29679" y="30144"/>
                  </a:cubicBezTo>
                  <a:cubicBezTo>
                    <a:pt x="26481" y="27510"/>
                    <a:pt x="24241" y="23827"/>
                    <a:pt x="22958" y="19886"/>
                  </a:cubicBezTo>
                  <a:cubicBezTo>
                    <a:pt x="21677" y="15946"/>
                    <a:pt x="21315" y="11750"/>
                    <a:pt x="21461" y="7609"/>
                  </a:cubicBezTo>
                  <a:cubicBezTo>
                    <a:pt x="21502" y="6445"/>
                    <a:pt x="21523" y="5121"/>
                    <a:pt x="20679" y="4317"/>
                  </a:cubicBezTo>
                  <a:cubicBezTo>
                    <a:pt x="20310" y="3965"/>
                    <a:pt x="19824" y="3770"/>
                    <a:pt x="19350" y="3582"/>
                  </a:cubicBezTo>
                  <a:cubicBezTo>
                    <a:pt x="16412" y="2420"/>
                    <a:pt x="12316" y="0"/>
                    <a:pt x="8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9"/>
            <p:cNvSpPr/>
            <p:nvPr/>
          </p:nvSpPr>
          <p:spPr>
            <a:xfrm>
              <a:off x="1801175" y="2286175"/>
              <a:ext cx="223575" cy="155750"/>
            </a:xfrm>
            <a:custGeom>
              <a:avLst/>
              <a:gdLst/>
              <a:ahLst/>
              <a:cxnLst/>
              <a:rect l="l" t="t" r="r" b="b"/>
              <a:pathLst>
                <a:path w="8943" h="6230" extrusionOk="0">
                  <a:moveTo>
                    <a:pt x="3625" y="0"/>
                  </a:moveTo>
                  <a:cubicBezTo>
                    <a:pt x="2691" y="0"/>
                    <a:pt x="1850" y="261"/>
                    <a:pt x="1326" y="1026"/>
                  </a:cubicBezTo>
                  <a:cubicBezTo>
                    <a:pt x="0" y="2961"/>
                    <a:pt x="1279" y="5867"/>
                    <a:pt x="3514" y="6187"/>
                  </a:cubicBezTo>
                  <a:cubicBezTo>
                    <a:pt x="3715" y="6216"/>
                    <a:pt x="3917" y="6230"/>
                    <a:pt x="4119" y="6230"/>
                  </a:cubicBezTo>
                  <a:cubicBezTo>
                    <a:pt x="6236" y="6230"/>
                    <a:pt x="8307" y="4690"/>
                    <a:pt x="8827" y="2620"/>
                  </a:cubicBezTo>
                  <a:cubicBezTo>
                    <a:pt x="8899" y="2333"/>
                    <a:pt x="8942" y="2025"/>
                    <a:pt x="8835" y="1750"/>
                  </a:cubicBezTo>
                  <a:cubicBezTo>
                    <a:pt x="8663" y="1311"/>
                    <a:pt x="8174" y="1101"/>
                    <a:pt x="7727" y="953"/>
                  </a:cubicBezTo>
                  <a:cubicBezTo>
                    <a:pt x="6665" y="600"/>
                    <a:pt x="5039" y="0"/>
                    <a:pt x="3625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9"/>
            <p:cNvSpPr/>
            <p:nvPr/>
          </p:nvSpPr>
          <p:spPr>
            <a:xfrm>
              <a:off x="1998550" y="1707050"/>
              <a:ext cx="783675" cy="895675"/>
            </a:xfrm>
            <a:custGeom>
              <a:avLst/>
              <a:gdLst/>
              <a:ahLst/>
              <a:cxnLst/>
              <a:rect l="l" t="t" r="r" b="b"/>
              <a:pathLst>
                <a:path w="31347" h="35827" extrusionOk="0">
                  <a:moveTo>
                    <a:pt x="25667" y="1"/>
                  </a:moveTo>
                  <a:cubicBezTo>
                    <a:pt x="25637" y="1"/>
                    <a:pt x="25608" y="4"/>
                    <a:pt x="25578" y="12"/>
                  </a:cubicBezTo>
                  <a:cubicBezTo>
                    <a:pt x="25358" y="68"/>
                    <a:pt x="25252" y="312"/>
                    <a:pt x="25183" y="529"/>
                  </a:cubicBezTo>
                  <a:cubicBezTo>
                    <a:pt x="24863" y="1545"/>
                    <a:pt x="24691" y="2603"/>
                    <a:pt x="24675" y="3667"/>
                  </a:cubicBezTo>
                  <a:cubicBezTo>
                    <a:pt x="24634" y="3134"/>
                    <a:pt x="24221" y="2625"/>
                    <a:pt x="23689" y="2561"/>
                  </a:cubicBezTo>
                  <a:cubicBezTo>
                    <a:pt x="23657" y="2557"/>
                    <a:pt x="23625" y="2555"/>
                    <a:pt x="23593" y="2555"/>
                  </a:cubicBezTo>
                  <a:cubicBezTo>
                    <a:pt x="23093" y="2555"/>
                    <a:pt x="22605" y="3006"/>
                    <a:pt x="22659" y="3507"/>
                  </a:cubicBezTo>
                  <a:cubicBezTo>
                    <a:pt x="22704" y="3932"/>
                    <a:pt x="23069" y="4241"/>
                    <a:pt x="23286" y="4610"/>
                  </a:cubicBezTo>
                  <a:cubicBezTo>
                    <a:pt x="23615" y="5168"/>
                    <a:pt x="23598" y="5853"/>
                    <a:pt x="23646" y="6498"/>
                  </a:cubicBezTo>
                  <a:cubicBezTo>
                    <a:pt x="23694" y="7144"/>
                    <a:pt x="23858" y="7855"/>
                    <a:pt x="24395" y="8215"/>
                  </a:cubicBezTo>
                  <a:cubicBezTo>
                    <a:pt x="24649" y="8384"/>
                    <a:pt x="25000" y="8500"/>
                    <a:pt x="25061" y="8798"/>
                  </a:cubicBezTo>
                  <a:cubicBezTo>
                    <a:pt x="25096" y="8969"/>
                    <a:pt x="25017" y="9141"/>
                    <a:pt x="24940" y="9297"/>
                  </a:cubicBezTo>
                  <a:cubicBezTo>
                    <a:pt x="24162" y="10861"/>
                    <a:pt x="23332" y="12465"/>
                    <a:pt x="22446" y="13956"/>
                  </a:cubicBezTo>
                  <a:cubicBezTo>
                    <a:pt x="21209" y="16065"/>
                    <a:pt x="19764" y="18053"/>
                    <a:pt x="18216" y="19944"/>
                  </a:cubicBezTo>
                  <a:cubicBezTo>
                    <a:pt x="15264" y="23551"/>
                    <a:pt x="11341" y="26532"/>
                    <a:pt x="6797" y="27571"/>
                  </a:cubicBezTo>
                  <a:cubicBezTo>
                    <a:pt x="5424" y="27885"/>
                    <a:pt x="3902" y="28075"/>
                    <a:pt x="2924" y="29089"/>
                  </a:cubicBezTo>
                  <a:cubicBezTo>
                    <a:pt x="1764" y="30292"/>
                    <a:pt x="1" y="34996"/>
                    <a:pt x="2559" y="35763"/>
                  </a:cubicBezTo>
                  <a:cubicBezTo>
                    <a:pt x="2710" y="35808"/>
                    <a:pt x="2865" y="35827"/>
                    <a:pt x="3021" y="35827"/>
                  </a:cubicBezTo>
                  <a:cubicBezTo>
                    <a:pt x="3362" y="35827"/>
                    <a:pt x="3709" y="35738"/>
                    <a:pt x="4041" y="35644"/>
                  </a:cubicBezTo>
                  <a:cubicBezTo>
                    <a:pt x="9482" y="34092"/>
                    <a:pt x="14443" y="31002"/>
                    <a:pt x="18407" y="26966"/>
                  </a:cubicBezTo>
                  <a:cubicBezTo>
                    <a:pt x="19030" y="26330"/>
                    <a:pt x="19628" y="25673"/>
                    <a:pt x="20202" y="24994"/>
                  </a:cubicBezTo>
                  <a:cubicBezTo>
                    <a:pt x="23282" y="21360"/>
                    <a:pt x="25652" y="17130"/>
                    <a:pt x="27276" y="12648"/>
                  </a:cubicBezTo>
                  <a:cubicBezTo>
                    <a:pt x="27807" y="11184"/>
                    <a:pt x="28256" y="9677"/>
                    <a:pt x="28971" y="8288"/>
                  </a:cubicBezTo>
                  <a:cubicBezTo>
                    <a:pt x="29558" y="7144"/>
                    <a:pt x="30530" y="6749"/>
                    <a:pt x="31161" y="5710"/>
                  </a:cubicBezTo>
                  <a:cubicBezTo>
                    <a:pt x="31266" y="5537"/>
                    <a:pt x="31346" y="5290"/>
                    <a:pt x="31197" y="5154"/>
                  </a:cubicBezTo>
                  <a:cubicBezTo>
                    <a:pt x="31125" y="5086"/>
                    <a:pt x="31019" y="5072"/>
                    <a:pt x="30921" y="5070"/>
                  </a:cubicBezTo>
                  <a:cubicBezTo>
                    <a:pt x="30907" y="5070"/>
                    <a:pt x="30893" y="5069"/>
                    <a:pt x="30880" y="5069"/>
                  </a:cubicBezTo>
                  <a:cubicBezTo>
                    <a:pt x="30395" y="5069"/>
                    <a:pt x="29932" y="5266"/>
                    <a:pt x="29593" y="5613"/>
                  </a:cubicBezTo>
                  <a:cubicBezTo>
                    <a:pt x="30012" y="5032"/>
                    <a:pt x="30358" y="4401"/>
                    <a:pt x="30622" y="3734"/>
                  </a:cubicBezTo>
                  <a:cubicBezTo>
                    <a:pt x="30812" y="3259"/>
                    <a:pt x="30854" y="2549"/>
                    <a:pt x="30364" y="2404"/>
                  </a:cubicBezTo>
                  <a:cubicBezTo>
                    <a:pt x="30314" y="2389"/>
                    <a:pt x="30265" y="2382"/>
                    <a:pt x="30217" y="2382"/>
                  </a:cubicBezTo>
                  <a:cubicBezTo>
                    <a:pt x="29926" y="2382"/>
                    <a:pt x="29655" y="2626"/>
                    <a:pt x="29444" y="2853"/>
                  </a:cubicBezTo>
                  <a:cubicBezTo>
                    <a:pt x="29065" y="3259"/>
                    <a:pt x="28687" y="3665"/>
                    <a:pt x="28308" y="4071"/>
                  </a:cubicBezTo>
                  <a:cubicBezTo>
                    <a:pt x="28672" y="3463"/>
                    <a:pt x="28928" y="2795"/>
                    <a:pt x="29066" y="2099"/>
                  </a:cubicBezTo>
                  <a:cubicBezTo>
                    <a:pt x="29144" y="1703"/>
                    <a:pt x="29158" y="1229"/>
                    <a:pt x="28853" y="964"/>
                  </a:cubicBezTo>
                  <a:cubicBezTo>
                    <a:pt x="28729" y="856"/>
                    <a:pt x="28583" y="809"/>
                    <a:pt x="28430" y="809"/>
                  </a:cubicBezTo>
                  <a:cubicBezTo>
                    <a:pt x="28047" y="809"/>
                    <a:pt x="27624" y="1105"/>
                    <a:pt x="27411" y="1462"/>
                  </a:cubicBezTo>
                  <a:cubicBezTo>
                    <a:pt x="27112" y="1960"/>
                    <a:pt x="26997" y="2575"/>
                    <a:pt x="26589" y="2989"/>
                  </a:cubicBezTo>
                  <a:cubicBezTo>
                    <a:pt x="26715" y="2022"/>
                    <a:pt x="26792" y="899"/>
                    <a:pt x="26096" y="215"/>
                  </a:cubicBezTo>
                  <a:cubicBezTo>
                    <a:pt x="25979" y="101"/>
                    <a:pt x="25825" y="1"/>
                    <a:pt x="2566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9"/>
            <p:cNvSpPr/>
            <p:nvPr/>
          </p:nvSpPr>
          <p:spPr>
            <a:xfrm>
              <a:off x="2158650" y="2184475"/>
              <a:ext cx="245750" cy="269525"/>
            </a:xfrm>
            <a:custGeom>
              <a:avLst/>
              <a:gdLst/>
              <a:ahLst/>
              <a:cxnLst/>
              <a:rect l="l" t="t" r="r" b="b"/>
              <a:pathLst>
                <a:path w="9830" h="10781" extrusionOk="0">
                  <a:moveTo>
                    <a:pt x="3883" y="1"/>
                  </a:moveTo>
                  <a:cubicBezTo>
                    <a:pt x="3699" y="1"/>
                    <a:pt x="3514" y="13"/>
                    <a:pt x="3330" y="40"/>
                  </a:cubicBezTo>
                  <a:cubicBezTo>
                    <a:pt x="2513" y="156"/>
                    <a:pt x="1716" y="554"/>
                    <a:pt x="1225" y="1216"/>
                  </a:cubicBezTo>
                  <a:cubicBezTo>
                    <a:pt x="0" y="2865"/>
                    <a:pt x="1284" y="5690"/>
                    <a:pt x="2308" y="7124"/>
                  </a:cubicBezTo>
                  <a:cubicBezTo>
                    <a:pt x="3123" y="8266"/>
                    <a:pt x="4318" y="9170"/>
                    <a:pt x="5689" y="9468"/>
                  </a:cubicBezTo>
                  <a:cubicBezTo>
                    <a:pt x="5469" y="9067"/>
                    <a:pt x="5347" y="8617"/>
                    <a:pt x="5336" y="8159"/>
                  </a:cubicBezTo>
                  <a:lnTo>
                    <a:pt x="5336" y="8159"/>
                  </a:lnTo>
                  <a:cubicBezTo>
                    <a:pt x="6771" y="8287"/>
                    <a:pt x="8071" y="9385"/>
                    <a:pt x="8434" y="10781"/>
                  </a:cubicBezTo>
                  <a:cubicBezTo>
                    <a:pt x="9761" y="9701"/>
                    <a:pt x="9829" y="7698"/>
                    <a:pt x="9496" y="6021"/>
                  </a:cubicBezTo>
                  <a:cubicBezTo>
                    <a:pt x="9188" y="4468"/>
                    <a:pt x="8612" y="2929"/>
                    <a:pt x="7553" y="1753"/>
                  </a:cubicBezTo>
                  <a:cubicBezTo>
                    <a:pt x="6619" y="715"/>
                    <a:pt x="5265" y="1"/>
                    <a:pt x="3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9"/>
            <p:cNvSpPr/>
            <p:nvPr/>
          </p:nvSpPr>
          <p:spPr>
            <a:xfrm>
              <a:off x="1570850" y="1607550"/>
              <a:ext cx="825750" cy="762950"/>
            </a:xfrm>
            <a:custGeom>
              <a:avLst/>
              <a:gdLst/>
              <a:ahLst/>
              <a:cxnLst/>
              <a:rect l="l" t="t" r="r" b="b"/>
              <a:pathLst>
                <a:path w="33030" h="30518" extrusionOk="0">
                  <a:moveTo>
                    <a:pt x="16868" y="0"/>
                  </a:moveTo>
                  <a:cubicBezTo>
                    <a:pt x="11135" y="0"/>
                    <a:pt x="5812" y="2728"/>
                    <a:pt x="2933" y="7838"/>
                  </a:cubicBezTo>
                  <a:cubicBezTo>
                    <a:pt x="1" y="13044"/>
                    <a:pt x="557" y="19994"/>
                    <a:pt x="4251" y="24690"/>
                  </a:cubicBezTo>
                  <a:cubicBezTo>
                    <a:pt x="7154" y="28382"/>
                    <a:pt x="11850" y="30518"/>
                    <a:pt x="16530" y="30518"/>
                  </a:cubicBezTo>
                  <a:cubicBezTo>
                    <a:pt x="17806" y="30518"/>
                    <a:pt x="19080" y="30359"/>
                    <a:pt x="20316" y="30030"/>
                  </a:cubicBezTo>
                  <a:cubicBezTo>
                    <a:pt x="26090" y="28494"/>
                    <a:pt x="30724" y="23348"/>
                    <a:pt x="31684" y="17451"/>
                  </a:cubicBezTo>
                  <a:cubicBezTo>
                    <a:pt x="33029" y="9199"/>
                    <a:pt x="27277" y="1034"/>
                    <a:pt x="18879" y="111"/>
                  </a:cubicBezTo>
                  <a:cubicBezTo>
                    <a:pt x="18205" y="37"/>
                    <a:pt x="17534" y="0"/>
                    <a:pt x="16868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9"/>
            <p:cNvSpPr/>
            <p:nvPr/>
          </p:nvSpPr>
          <p:spPr>
            <a:xfrm>
              <a:off x="2025850" y="2048275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6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7"/>
                    <a:pt x="188" y="1655"/>
                    <a:pt x="685" y="1920"/>
                  </a:cubicBezTo>
                  <a:cubicBezTo>
                    <a:pt x="836" y="2001"/>
                    <a:pt x="1002" y="2041"/>
                    <a:pt x="1166" y="2041"/>
                  </a:cubicBezTo>
                  <a:cubicBezTo>
                    <a:pt x="1397" y="2041"/>
                    <a:pt x="1626" y="1963"/>
                    <a:pt x="1813" y="1810"/>
                  </a:cubicBezTo>
                  <a:cubicBezTo>
                    <a:pt x="2131" y="1548"/>
                    <a:pt x="2262" y="1121"/>
                    <a:pt x="2142" y="725"/>
                  </a:cubicBezTo>
                  <a:cubicBezTo>
                    <a:pt x="2022" y="330"/>
                    <a:pt x="1676" y="46"/>
                    <a:pt x="1267" y="6"/>
                  </a:cubicBezTo>
                  <a:cubicBezTo>
                    <a:pt x="1233" y="2"/>
                    <a:pt x="1199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9"/>
            <p:cNvSpPr/>
            <p:nvPr/>
          </p:nvSpPr>
          <p:spPr>
            <a:xfrm>
              <a:off x="1736900" y="1987750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4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6"/>
                    <a:pt x="187" y="1654"/>
                    <a:pt x="684" y="1920"/>
                  </a:cubicBezTo>
                  <a:cubicBezTo>
                    <a:pt x="835" y="2001"/>
                    <a:pt x="1000" y="2041"/>
                    <a:pt x="1165" y="2041"/>
                  </a:cubicBezTo>
                  <a:cubicBezTo>
                    <a:pt x="1396" y="2041"/>
                    <a:pt x="1626" y="1962"/>
                    <a:pt x="1812" y="1810"/>
                  </a:cubicBezTo>
                  <a:cubicBezTo>
                    <a:pt x="2131" y="1548"/>
                    <a:pt x="2261" y="1120"/>
                    <a:pt x="2142" y="725"/>
                  </a:cubicBezTo>
                  <a:cubicBezTo>
                    <a:pt x="2022" y="331"/>
                    <a:pt x="1676" y="47"/>
                    <a:pt x="1265" y="6"/>
                  </a:cubicBezTo>
                  <a:cubicBezTo>
                    <a:pt x="1231" y="2"/>
                    <a:pt x="1198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9"/>
            <p:cNvSpPr/>
            <p:nvPr/>
          </p:nvSpPr>
          <p:spPr>
            <a:xfrm>
              <a:off x="1786675" y="2121650"/>
              <a:ext cx="181225" cy="100675"/>
            </a:xfrm>
            <a:custGeom>
              <a:avLst/>
              <a:gdLst/>
              <a:ahLst/>
              <a:cxnLst/>
              <a:rect l="l" t="t" r="r" b="b"/>
              <a:pathLst>
                <a:path w="7249" h="4027" extrusionOk="0">
                  <a:moveTo>
                    <a:pt x="438" y="1"/>
                  </a:moveTo>
                  <a:cubicBezTo>
                    <a:pt x="322" y="1"/>
                    <a:pt x="209" y="42"/>
                    <a:pt x="144" y="134"/>
                  </a:cubicBezTo>
                  <a:cubicBezTo>
                    <a:pt x="83" y="219"/>
                    <a:pt x="70" y="328"/>
                    <a:pt x="67" y="432"/>
                  </a:cubicBezTo>
                  <a:cubicBezTo>
                    <a:pt x="0" y="1836"/>
                    <a:pt x="887" y="3235"/>
                    <a:pt x="2184" y="3776"/>
                  </a:cubicBezTo>
                  <a:cubicBezTo>
                    <a:pt x="2590" y="3945"/>
                    <a:pt x="3029" y="4026"/>
                    <a:pt x="3468" y="4026"/>
                  </a:cubicBezTo>
                  <a:cubicBezTo>
                    <a:pt x="4429" y="4026"/>
                    <a:pt x="5396" y="3637"/>
                    <a:pt x="6049" y="2927"/>
                  </a:cubicBezTo>
                  <a:cubicBezTo>
                    <a:pt x="6624" y="2302"/>
                    <a:pt x="7248" y="1492"/>
                    <a:pt x="6063" y="1492"/>
                  </a:cubicBezTo>
                  <a:cubicBezTo>
                    <a:pt x="6062" y="1492"/>
                    <a:pt x="6062" y="1492"/>
                    <a:pt x="6061" y="1492"/>
                  </a:cubicBezTo>
                  <a:cubicBezTo>
                    <a:pt x="5505" y="1493"/>
                    <a:pt x="4929" y="1658"/>
                    <a:pt x="4369" y="1658"/>
                  </a:cubicBezTo>
                  <a:cubicBezTo>
                    <a:pt x="4284" y="1658"/>
                    <a:pt x="4200" y="1655"/>
                    <a:pt x="4116" y="1646"/>
                  </a:cubicBezTo>
                  <a:cubicBezTo>
                    <a:pt x="3434" y="1575"/>
                    <a:pt x="2766" y="1377"/>
                    <a:pt x="2147" y="1085"/>
                  </a:cubicBezTo>
                  <a:cubicBezTo>
                    <a:pt x="1697" y="873"/>
                    <a:pt x="1314" y="451"/>
                    <a:pt x="905" y="188"/>
                  </a:cubicBezTo>
                  <a:cubicBezTo>
                    <a:pt x="813" y="127"/>
                    <a:pt x="715" y="76"/>
                    <a:pt x="614" y="34"/>
                  </a:cubicBezTo>
                  <a:cubicBezTo>
                    <a:pt x="559" y="12"/>
                    <a:pt x="498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9"/>
            <p:cNvSpPr/>
            <p:nvPr/>
          </p:nvSpPr>
          <p:spPr>
            <a:xfrm>
              <a:off x="1590500" y="1587725"/>
              <a:ext cx="820850" cy="597925"/>
            </a:xfrm>
            <a:custGeom>
              <a:avLst/>
              <a:gdLst/>
              <a:ahLst/>
              <a:cxnLst/>
              <a:rect l="l" t="t" r="r" b="b"/>
              <a:pathLst>
                <a:path w="32834" h="23917" extrusionOk="0">
                  <a:moveTo>
                    <a:pt x="16481" y="1"/>
                  </a:moveTo>
                  <a:cubicBezTo>
                    <a:pt x="14612" y="1"/>
                    <a:pt x="12785" y="264"/>
                    <a:pt x="10949" y="887"/>
                  </a:cubicBezTo>
                  <a:cubicBezTo>
                    <a:pt x="9621" y="1339"/>
                    <a:pt x="8276" y="1682"/>
                    <a:pt x="7073" y="2429"/>
                  </a:cubicBezTo>
                  <a:cubicBezTo>
                    <a:pt x="5891" y="3166"/>
                    <a:pt x="4855" y="4117"/>
                    <a:pt x="3896" y="5121"/>
                  </a:cubicBezTo>
                  <a:cubicBezTo>
                    <a:pt x="2833" y="6235"/>
                    <a:pt x="1842" y="7436"/>
                    <a:pt x="1135" y="8804"/>
                  </a:cubicBezTo>
                  <a:cubicBezTo>
                    <a:pt x="360" y="10302"/>
                    <a:pt x="1" y="12001"/>
                    <a:pt x="39" y="13685"/>
                  </a:cubicBezTo>
                  <a:cubicBezTo>
                    <a:pt x="47" y="14019"/>
                    <a:pt x="75" y="14368"/>
                    <a:pt x="249" y="14654"/>
                  </a:cubicBezTo>
                  <a:cubicBezTo>
                    <a:pt x="1291" y="11667"/>
                    <a:pt x="3836" y="9509"/>
                    <a:pt x="6425" y="7848"/>
                  </a:cubicBezTo>
                  <a:cubicBezTo>
                    <a:pt x="6940" y="7518"/>
                    <a:pt x="7473" y="7204"/>
                    <a:pt x="8056" y="7022"/>
                  </a:cubicBezTo>
                  <a:cubicBezTo>
                    <a:pt x="8148" y="6993"/>
                    <a:pt x="8248" y="6969"/>
                    <a:pt x="8343" y="6969"/>
                  </a:cubicBezTo>
                  <a:cubicBezTo>
                    <a:pt x="8416" y="6969"/>
                    <a:pt x="8487" y="6983"/>
                    <a:pt x="8550" y="7022"/>
                  </a:cubicBezTo>
                  <a:cubicBezTo>
                    <a:pt x="8642" y="7078"/>
                    <a:pt x="8701" y="7173"/>
                    <a:pt x="8754" y="7266"/>
                  </a:cubicBezTo>
                  <a:cubicBezTo>
                    <a:pt x="9606" y="8743"/>
                    <a:pt x="10147" y="10383"/>
                    <a:pt x="11005" y="11856"/>
                  </a:cubicBezTo>
                  <a:cubicBezTo>
                    <a:pt x="11187" y="12167"/>
                    <a:pt x="11388" y="12465"/>
                    <a:pt x="11610" y="12750"/>
                  </a:cubicBezTo>
                  <a:cubicBezTo>
                    <a:pt x="12630" y="14060"/>
                    <a:pt x="14021" y="15032"/>
                    <a:pt x="15601" y="15541"/>
                  </a:cubicBezTo>
                  <a:cubicBezTo>
                    <a:pt x="16838" y="15939"/>
                    <a:pt x="18084" y="16074"/>
                    <a:pt x="19337" y="16394"/>
                  </a:cubicBezTo>
                  <a:cubicBezTo>
                    <a:pt x="21586" y="16972"/>
                    <a:pt x="24147" y="18825"/>
                    <a:pt x="24867" y="21099"/>
                  </a:cubicBezTo>
                  <a:cubicBezTo>
                    <a:pt x="25342" y="20098"/>
                    <a:pt x="26287" y="19518"/>
                    <a:pt x="27057" y="19518"/>
                  </a:cubicBezTo>
                  <a:cubicBezTo>
                    <a:pt x="27877" y="19518"/>
                    <a:pt x="28498" y="20176"/>
                    <a:pt x="28143" y="21685"/>
                  </a:cubicBezTo>
                  <a:cubicBezTo>
                    <a:pt x="27966" y="22437"/>
                    <a:pt x="27599" y="23141"/>
                    <a:pt x="27509" y="23908"/>
                  </a:cubicBezTo>
                  <a:cubicBezTo>
                    <a:pt x="27548" y="23914"/>
                    <a:pt x="27588" y="23917"/>
                    <a:pt x="27627" y="23917"/>
                  </a:cubicBezTo>
                  <a:cubicBezTo>
                    <a:pt x="27951" y="23917"/>
                    <a:pt x="28258" y="23735"/>
                    <a:pt x="28525" y="23539"/>
                  </a:cubicBezTo>
                  <a:cubicBezTo>
                    <a:pt x="29893" y="22540"/>
                    <a:pt x="30869" y="21066"/>
                    <a:pt x="31473" y="19482"/>
                  </a:cubicBezTo>
                  <a:cubicBezTo>
                    <a:pt x="32833" y="15913"/>
                    <a:pt x="32502" y="11323"/>
                    <a:pt x="30758" y="7913"/>
                  </a:cubicBezTo>
                  <a:cubicBezTo>
                    <a:pt x="30250" y="6919"/>
                    <a:pt x="29598" y="6003"/>
                    <a:pt x="28876" y="5150"/>
                  </a:cubicBezTo>
                  <a:cubicBezTo>
                    <a:pt x="28279" y="4446"/>
                    <a:pt x="27632" y="3779"/>
                    <a:pt x="26895" y="3224"/>
                  </a:cubicBezTo>
                  <a:cubicBezTo>
                    <a:pt x="24665" y="1542"/>
                    <a:pt x="21587" y="423"/>
                    <a:pt x="18848" y="132"/>
                  </a:cubicBezTo>
                  <a:cubicBezTo>
                    <a:pt x="18049" y="47"/>
                    <a:pt x="17261" y="1"/>
                    <a:pt x="16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03776F-137A-45F9-B312-2F5CCB46C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83900"/>
              </p:ext>
            </p:extLst>
          </p:nvPr>
        </p:nvGraphicFramePr>
        <p:xfrm>
          <a:off x="2051953" y="1235178"/>
          <a:ext cx="4966449" cy="1714056"/>
        </p:xfrm>
        <a:graphic>
          <a:graphicData uri="http://schemas.openxmlformats.org/drawingml/2006/table">
            <a:tbl>
              <a:tblPr firstRow="1" firstCol="1" bandRow="1">
                <a:tableStyleId>{4672ABC5-2740-45D1-8C38-6AF6B2F36D59}</a:tableStyleId>
              </a:tblPr>
              <a:tblGrid>
                <a:gridCol w="2810266">
                  <a:extLst>
                    <a:ext uri="{9D8B030D-6E8A-4147-A177-3AD203B41FA5}">
                      <a16:colId xmlns:a16="http://schemas.microsoft.com/office/drawing/2014/main" val="1809516427"/>
                    </a:ext>
                  </a:extLst>
                </a:gridCol>
                <a:gridCol w="2156183">
                  <a:extLst>
                    <a:ext uri="{9D8B030D-6E8A-4147-A177-3AD203B41FA5}">
                      <a16:colId xmlns:a16="http://schemas.microsoft.com/office/drawing/2014/main" val="69034633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Asignatura: Orientación </a:t>
                      </a:r>
                      <a:endParaRPr lang="es-CL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23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María Clara Alarcón Morales</a:t>
                      </a:r>
                      <a:endParaRPr lang="es-CL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Cursos: Básicos y Laborales</a:t>
                      </a:r>
                      <a:endParaRPr lang="es-CL" sz="11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31944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Aprendizaje: Proteger y controlar la propagación del COVID-19</a:t>
                      </a:r>
                      <a:endParaRPr lang="es-CL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55633"/>
                  </a:ext>
                </a:extLst>
              </a:tr>
              <a:tr h="199390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Cuarentena</a:t>
                      </a:r>
                      <a:endParaRPr lang="es-CL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53937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Habilidad: Reducir el riesgo de infección   </a:t>
                      </a:r>
                      <a:endParaRPr lang="es-CL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184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</a:t>
                      </a:r>
                      <a:r>
                        <a:rPr lang="es-ES" sz="14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N.°</a:t>
                      </a: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13 (30 de junio al 03 de julio).</a:t>
                      </a:r>
                      <a:endParaRPr lang="es-CL" sz="11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649636"/>
                  </a:ext>
                </a:extLst>
              </a:tr>
            </a:tbl>
          </a:graphicData>
        </a:graphic>
      </p:graphicFrame>
      <p:pic>
        <p:nvPicPr>
          <p:cNvPr id="1026" name="Imagen 1">
            <a:extLst>
              <a:ext uri="{FF2B5EF4-FFF2-40B4-BE49-F238E27FC236}">
                <a16:creationId xmlns:a16="http://schemas.microsoft.com/office/drawing/2014/main" id="{34FFB91B-A1A1-42F3-A5F1-211D75B7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4" y="324899"/>
            <a:ext cx="19431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ítulo 8">
            <a:extLst>
              <a:ext uri="{FF2B5EF4-FFF2-40B4-BE49-F238E27FC236}">
                <a16:creationId xmlns:a16="http://schemas.microsoft.com/office/drawing/2014/main" id="{A96A6C7D-A398-4E76-B5BC-54DBA1C2A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043" y="3129840"/>
            <a:ext cx="6223329" cy="1051545"/>
          </a:xfrm>
        </p:spPr>
        <p:txBody>
          <a:bodyPr/>
          <a:lstStyle/>
          <a:p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Queridos Estudiantes, Padres y Apoderados.</a:t>
            </a:r>
          </a:p>
          <a:p>
            <a:r>
              <a:rPr lang="es-E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Como todos sabemos nuestras comunas, se encuentran en </a:t>
            </a:r>
            <a:endParaRPr lang="es-C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C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Cuarentena</a:t>
            </a: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total, decretada para </a:t>
            </a:r>
            <a:r>
              <a:rPr lang="es-C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Rancagua</a:t>
            </a: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C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Machalí </a:t>
            </a: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también </a:t>
            </a:r>
            <a:r>
              <a:rPr lang="es-C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Graneros.</a:t>
            </a:r>
            <a:endParaRPr lang="es-CL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1080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iños jugando en la ilustración de la playa | Vector Premium">
            <a:extLst>
              <a:ext uri="{FF2B5EF4-FFF2-40B4-BE49-F238E27FC236}">
                <a16:creationId xmlns:a16="http://schemas.microsoft.com/office/drawing/2014/main" id="{33BFDF63-1D62-423F-A555-9F607320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823" y="2944682"/>
            <a:ext cx="2597177" cy="186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iños niños jugando ilustración infantil | Vector Premium">
            <a:extLst>
              <a:ext uri="{FF2B5EF4-FFF2-40B4-BE49-F238E27FC236}">
                <a16:creationId xmlns:a16="http://schemas.microsoft.com/office/drawing/2014/main" id="{6C62E979-BE9A-46BC-A653-FE8BB1BEF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0" y="2927183"/>
            <a:ext cx="1996200" cy="199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Google Shape;286;p36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Dónde debemos estar para 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167375"/>
            <a:ext cx="6300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Evitemos contagiarnos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2834655" y="1356517"/>
            <a:ext cx="3627495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Cuidarnos?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Google Shape;360;p36">
            <a:hlinkClick r:id="rId6" action="ppaction://hlinksldjump"/>
          </p:cNvPr>
          <p:cNvSpPr/>
          <p:nvPr/>
        </p:nvSpPr>
        <p:spPr>
          <a:xfrm>
            <a:off x="4332300" y="2478338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</a:t>
            </a:r>
            <a:endParaRPr/>
          </a:p>
        </p:txBody>
      </p:sp>
      <p:sp>
        <p:nvSpPr>
          <p:cNvPr id="361" name="Google Shape;361;p36">
            <a:hlinkClick r:id="rId7" action="ppaction://hlinksldjump"/>
          </p:cNvPr>
          <p:cNvSpPr/>
          <p:nvPr/>
        </p:nvSpPr>
        <p:spPr>
          <a:xfrm>
            <a:off x="7237413" y="2478338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</a:t>
            </a:r>
            <a:endParaRPr/>
          </a:p>
        </p:txBody>
      </p:sp>
      <p:sp>
        <p:nvSpPr>
          <p:cNvPr id="362" name="Google Shape;362;p36">
            <a:hlinkClick r:id="rId6" action="ppaction://hlinksldjump"/>
          </p:cNvPr>
          <p:cNvSpPr/>
          <p:nvPr/>
        </p:nvSpPr>
        <p:spPr>
          <a:xfrm>
            <a:off x="1427163" y="2478338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  <a:endParaRPr/>
          </a:p>
        </p:txBody>
      </p:sp>
      <p:sp>
        <p:nvSpPr>
          <p:cNvPr id="363" name="Google Shape;363;p36">
            <a:hlinkClick r:id="rId8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 Jugando!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Coronavirus. quédate en casa. educación en el hogar. la madre y ...">
            <a:extLst>
              <a:ext uri="{FF2B5EF4-FFF2-40B4-BE49-F238E27FC236}">
                <a16:creationId xmlns:a16="http://schemas.microsoft.com/office/drawing/2014/main" id="{93D39580-A6A5-4FA6-9161-53FBB3728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29"/>
          <a:stretch/>
        </p:blipFill>
        <p:spPr bwMode="auto">
          <a:xfrm>
            <a:off x="6157625" y="3016653"/>
            <a:ext cx="2638975" cy="17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30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0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4"/>
                </a:solidFill>
              </a:rPr>
              <a:t>Correcto</a:t>
            </a:r>
            <a:r>
              <a:rPr lang="en" sz="3600" dirty="0">
                <a:solidFill>
                  <a:schemeClr val="accent4"/>
                </a:solidFill>
              </a:rPr>
              <a:t>!!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369" name="Google Shape;369;p37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75" y="3938125"/>
            <a:ext cx="19962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otro juego</a:t>
            </a:r>
            <a:endParaRPr sz="1800" dirty="0"/>
          </a:p>
        </p:txBody>
      </p:sp>
      <p:sp>
        <p:nvSpPr>
          <p:cNvPr id="371" name="Google Shape;371;p37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7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50" y="3938125"/>
            <a:ext cx="19962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Intentar nuevamente</a:t>
            </a:r>
            <a:endParaRPr sz="1800" dirty="0"/>
          </a:p>
        </p:txBody>
      </p:sp>
      <p:grpSp>
        <p:nvGrpSpPr>
          <p:cNvPr id="373" name="Google Shape;373;p37"/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374" name="Google Shape;374;p3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51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OOOOPS!!</a:t>
            </a:r>
            <a:endParaRPr sz="3600" dirty="0"/>
          </a:p>
        </p:txBody>
      </p:sp>
      <p:sp>
        <p:nvSpPr>
          <p:cNvPr id="383" name="Google Shape;383;p38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8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51025"/>
            <a:ext cx="1996200" cy="3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otro juego</a:t>
            </a:r>
            <a:endParaRPr sz="1800" dirty="0"/>
          </a:p>
        </p:txBody>
      </p:sp>
      <p:sp>
        <p:nvSpPr>
          <p:cNvPr id="386" name="Google Shape;386;p38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51025"/>
            <a:ext cx="1996200" cy="3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Volverlo a intentar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0832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D7B5E30-9C37-458C-A884-4B110572CB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977" t="36751" r="18255" b="38599"/>
          <a:stretch/>
        </p:blipFill>
        <p:spPr>
          <a:xfrm>
            <a:off x="96995" y="2993648"/>
            <a:ext cx="3664223" cy="1705943"/>
          </a:xfrm>
          <a:prstGeom prst="rect">
            <a:avLst/>
          </a:prstGeom>
        </p:spPr>
      </p:pic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ACEBC309-15F8-470D-BE8D-7ED07E353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77" t="36751" r="51433" b="35321"/>
          <a:stretch/>
        </p:blipFill>
        <p:spPr>
          <a:xfrm>
            <a:off x="251554" y="1172743"/>
            <a:ext cx="3663492" cy="1820905"/>
          </a:xfrm>
          <a:prstGeom prst="rect">
            <a:avLst/>
          </a:prstGeom>
        </p:spPr>
      </p:pic>
      <p:sp>
        <p:nvSpPr>
          <p:cNvPr id="468" name="Google Shape;468;p42"/>
          <p:cNvSpPr txBox="1">
            <a:spLocks noGrp="1"/>
          </p:cNvSpPr>
          <p:nvPr>
            <p:ph type="body" idx="1"/>
          </p:nvPr>
        </p:nvSpPr>
        <p:spPr>
          <a:xfrm>
            <a:off x="3904874" y="1046700"/>
            <a:ext cx="463307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Estos son los principales ________ del coronavirus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Google Shape;469;p42"/>
          <p:cNvSpPr txBox="1">
            <a:spLocks noGrp="1"/>
          </p:cNvSpPr>
          <p:nvPr>
            <p:ph type="title"/>
          </p:nvPr>
        </p:nvSpPr>
        <p:spPr>
          <a:xfrm>
            <a:off x="2531850" y="202775"/>
            <a:ext cx="630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familia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Google Shape;470;p42">
            <a:hlinkClick r:id="rId5" action="ppaction://hlinksldjump"/>
          </p:cNvPr>
          <p:cNvSpPr/>
          <p:nvPr/>
        </p:nvSpPr>
        <p:spPr>
          <a:xfrm>
            <a:off x="4844625" y="3495875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71" name="Google Shape;471;p42">
            <a:hlinkClick r:id="rId6" action="ppaction://hlinksldjump"/>
          </p:cNvPr>
          <p:cNvSpPr/>
          <p:nvPr/>
        </p:nvSpPr>
        <p:spPr>
          <a:xfrm>
            <a:off x="5999175" y="3495875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72" name="Google Shape;472;p42">
            <a:hlinkClick r:id="rId5" action="ppaction://hlinksldjump"/>
          </p:cNvPr>
          <p:cNvSpPr/>
          <p:nvPr/>
        </p:nvSpPr>
        <p:spPr>
          <a:xfrm>
            <a:off x="7153725" y="3495875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73" name="Google Shape;473;p42">
            <a:hlinkClick r:id="rId5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4844625" y="3647388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</a:t>
            </a:r>
            <a:endParaRPr sz="3600"/>
          </a:p>
        </p:txBody>
      </p:sp>
      <p:sp>
        <p:nvSpPr>
          <p:cNvPr id="474" name="Google Shape;474;p42">
            <a:hlinkClick r:id="rId6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5994525" y="3641450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O</a:t>
            </a:r>
            <a:endParaRPr sz="3600" dirty="0"/>
          </a:p>
        </p:txBody>
      </p:sp>
      <p:sp>
        <p:nvSpPr>
          <p:cNvPr id="475" name="Google Shape;475;p42">
            <a:hlinkClick r:id="rId5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7144425" y="3641450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U</a:t>
            </a:r>
            <a:endParaRPr sz="3600" dirty="0"/>
          </a:p>
        </p:txBody>
      </p:sp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7153725" y="2115325"/>
            <a:ext cx="9843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</a:t>
            </a:r>
            <a:endParaRPr sz="4800" dirty="0"/>
          </a:p>
        </p:txBody>
      </p:sp>
      <p:sp>
        <p:nvSpPr>
          <p:cNvPr id="477" name="Google Shape;477;p42"/>
          <p:cNvSpPr/>
          <p:nvPr/>
        </p:nvSpPr>
        <p:spPr>
          <a:xfrm>
            <a:off x="4564177" y="2924402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2"/>
          <p:cNvSpPr/>
          <p:nvPr/>
        </p:nvSpPr>
        <p:spPr>
          <a:xfrm>
            <a:off x="6334108" y="2929364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2"/>
          <p:cNvSpPr/>
          <p:nvPr/>
        </p:nvSpPr>
        <p:spPr>
          <a:xfrm>
            <a:off x="6906315" y="2938772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2">
            <a:hlinkClick r:id="rId5" action="ppaction://hlinksldjump"/>
          </p:cNvPr>
          <p:cNvSpPr/>
          <p:nvPr/>
        </p:nvSpPr>
        <p:spPr>
          <a:xfrm>
            <a:off x="3690075" y="3495875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81" name="Google Shape;481;p42">
            <a:hlinkClick r:id="rId5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690075" y="3647388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</a:t>
            </a:r>
            <a:endParaRPr sz="3600" dirty="0"/>
          </a:p>
        </p:txBody>
      </p:sp>
      <p:sp>
        <p:nvSpPr>
          <p:cNvPr id="482" name="Google Shape;482;p42"/>
          <p:cNvSpPr txBox="1">
            <a:spLocks noGrp="1"/>
          </p:cNvSpPr>
          <p:nvPr>
            <p:ph type="title"/>
          </p:nvPr>
        </p:nvSpPr>
        <p:spPr>
          <a:xfrm>
            <a:off x="3130246" y="2141019"/>
            <a:ext cx="9843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S</a:t>
            </a:r>
            <a:endParaRPr sz="4800" dirty="0"/>
          </a:p>
        </p:txBody>
      </p:sp>
      <p:sp>
        <p:nvSpPr>
          <p:cNvPr id="483" name="Google Shape;483;p42"/>
          <p:cNvSpPr/>
          <p:nvPr/>
        </p:nvSpPr>
        <p:spPr>
          <a:xfrm>
            <a:off x="3373607" y="2939061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6003825" y="2115325"/>
            <a:ext cx="9843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/>
              <a:t>M</a:t>
            </a:r>
            <a:endParaRPr sz="4800" dirty="0"/>
          </a:p>
        </p:txBody>
      </p:sp>
      <p:sp>
        <p:nvSpPr>
          <p:cNvPr id="510" name="Google Shape;510;p42">
            <a:hlinkClick r:id="rId7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prendamos jugando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Google Shape;482;p42">
            <a:extLst>
              <a:ext uri="{FF2B5EF4-FFF2-40B4-BE49-F238E27FC236}">
                <a16:creationId xmlns:a16="http://schemas.microsoft.com/office/drawing/2014/main" id="{56B238FC-7207-46BB-8CF7-6F57484507AD}"/>
              </a:ext>
            </a:extLst>
          </p:cNvPr>
          <p:cNvSpPr txBox="1">
            <a:spLocks/>
          </p:cNvSpPr>
          <p:nvPr/>
        </p:nvSpPr>
        <p:spPr>
          <a:xfrm>
            <a:off x="3889408" y="2288363"/>
            <a:ext cx="623971" cy="6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I</a:t>
            </a:r>
          </a:p>
        </p:txBody>
      </p:sp>
      <p:sp>
        <p:nvSpPr>
          <p:cNvPr id="51" name="Google Shape;477;p42">
            <a:extLst>
              <a:ext uri="{FF2B5EF4-FFF2-40B4-BE49-F238E27FC236}">
                <a16:creationId xmlns:a16="http://schemas.microsoft.com/office/drawing/2014/main" id="{A6A2AC37-6E9D-4131-AFD3-63B1ADC9FDDA}"/>
              </a:ext>
            </a:extLst>
          </p:cNvPr>
          <p:cNvSpPr/>
          <p:nvPr/>
        </p:nvSpPr>
        <p:spPr>
          <a:xfrm>
            <a:off x="3977279" y="2930560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77;p42">
            <a:extLst>
              <a:ext uri="{FF2B5EF4-FFF2-40B4-BE49-F238E27FC236}">
                <a16:creationId xmlns:a16="http://schemas.microsoft.com/office/drawing/2014/main" id="{3D69922A-1954-48D8-8C68-F78BE13C2A6E}"/>
              </a:ext>
            </a:extLst>
          </p:cNvPr>
          <p:cNvSpPr/>
          <p:nvPr/>
        </p:nvSpPr>
        <p:spPr>
          <a:xfrm>
            <a:off x="5145900" y="2928477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77;p42">
            <a:extLst>
              <a:ext uri="{FF2B5EF4-FFF2-40B4-BE49-F238E27FC236}">
                <a16:creationId xmlns:a16="http://schemas.microsoft.com/office/drawing/2014/main" id="{0B753EEB-33BA-4947-974A-3FF97B80705E}"/>
              </a:ext>
            </a:extLst>
          </p:cNvPr>
          <p:cNvSpPr/>
          <p:nvPr/>
        </p:nvSpPr>
        <p:spPr>
          <a:xfrm>
            <a:off x="5737694" y="2929364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477;p42">
            <a:extLst>
              <a:ext uri="{FF2B5EF4-FFF2-40B4-BE49-F238E27FC236}">
                <a16:creationId xmlns:a16="http://schemas.microsoft.com/office/drawing/2014/main" id="{A65E42F9-5557-42F2-8BCE-F0BD8F705394}"/>
              </a:ext>
            </a:extLst>
          </p:cNvPr>
          <p:cNvSpPr/>
          <p:nvPr/>
        </p:nvSpPr>
        <p:spPr>
          <a:xfrm>
            <a:off x="7488896" y="2950148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482;p42">
            <a:extLst>
              <a:ext uri="{FF2B5EF4-FFF2-40B4-BE49-F238E27FC236}">
                <a16:creationId xmlns:a16="http://schemas.microsoft.com/office/drawing/2014/main" id="{857ADF7F-67AC-4EA0-83AB-7068A8E525E5}"/>
              </a:ext>
            </a:extLst>
          </p:cNvPr>
          <p:cNvSpPr txBox="1">
            <a:spLocks/>
          </p:cNvSpPr>
          <p:nvPr/>
        </p:nvSpPr>
        <p:spPr>
          <a:xfrm>
            <a:off x="4467524" y="2279453"/>
            <a:ext cx="623971" cy="6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N</a:t>
            </a:r>
          </a:p>
        </p:txBody>
      </p:sp>
      <p:sp>
        <p:nvSpPr>
          <p:cNvPr id="56" name="Google Shape;482;p42">
            <a:extLst>
              <a:ext uri="{FF2B5EF4-FFF2-40B4-BE49-F238E27FC236}">
                <a16:creationId xmlns:a16="http://schemas.microsoft.com/office/drawing/2014/main" id="{79AC8A0D-70C3-421B-91F4-3FD34400A241}"/>
              </a:ext>
            </a:extLst>
          </p:cNvPr>
          <p:cNvSpPr txBox="1">
            <a:spLocks/>
          </p:cNvSpPr>
          <p:nvPr/>
        </p:nvSpPr>
        <p:spPr>
          <a:xfrm>
            <a:off x="5074458" y="2283528"/>
            <a:ext cx="623971" cy="6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T</a:t>
            </a:r>
          </a:p>
        </p:txBody>
      </p:sp>
      <p:sp>
        <p:nvSpPr>
          <p:cNvPr id="57" name="Google Shape;482;p42">
            <a:extLst>
              <a:ext uri="{FF2B5EF4-FFF2-40B4-BE49-F238E27FC236}">
                <a16:creationId xmlns:a16="http://schemas.microsoft.com/office/drawing/2014/main" id="{B5A86C2B-6152-4CE3-BCEF-927BCEC79464}"/>
              </a:ext>
            </a:extLst>
          </p:cNvPr>
          <p:cNvSpPr txBox="1">
            <a:spLocks/>
          </p:cNvSpPr>
          <p:nvPr/>
        </p:nvSpPr>
        <p:spPr>
          <a:xfrm>
            <a:off x="6793738" y="2236700"/>
            <a:ext cx="623971" cy="64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378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3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</a:rPr>
              <a:t>Muy Bien!!</a:t>
            </a:r>
            <a:endParaRPr sz="3600" dirty="0">
              <a:solidFill>
                <a:schemeClr val="accent5"/>
              </a:solidFill>
            </a:endParaRPr>
          </a:p>
        </p:txBody>
      </p:sp>
      <p:sp>
        <p:nvSpPr>
          <p:cNvPr id="516" name="Google Shape;516;p43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3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76975"/>
            <a:ext cx="1996200" cy="2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518" name="Google Shape;518;p43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3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76975"/>
            <a:ext cx="1996200" cy="25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nuevamente</a:t>
            </a:r>
            <a:endParaRPr sz="1800" dirty="0"/>
          </a:p>
        </p:txBody>
      </p:sp>
      <p:grpSp>
        <p:nvGrpSpPr>
          <p:cNvPr id="520" name="Google Shape;520;p43"/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521" name="Google Shape;521;p43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2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4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OOOOPS!!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529" name="Google Shape;529;p44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4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44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91075"/>
            <a:ext cx="19962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532" name="Google Shape;532;p44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44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91075"/>
            <a:ext cx="19962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Intentar nuevamente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52460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vid19 | Chile Crece Contigo">
            <a:extLst>
              <a:ext uri="{FF2B5EF4-FFF2-40B4-BE49-F238E27FC236}">
                <a16:creationId xmlns:a16="http://schemas.microsoft.com/office/drawing/2014/main" id="{39EBCB40-44EA-4615-A534-3AED24B0EB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t="11091" r="6245"/>
          <a:stretch/>
        </p:blipFill>
        <p:spPr bwMode="auto">
          <a:xfrm>
            <a:off x="4465674" y="1701209"/>
            <a:ext cx="3955312" cy="280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Google Shape;923;p54"/>
          <p:cNvSpPr txBox="1">
            <a:spLocks noGrp="1"/>
          </p:cNvSpPr>
          <p:nvPr>
            <p:ph type="body" idx="1"/>
          </p:nvPr>
        </p:nvSpPr>
        <p:spPr>
          <a:xfrm>
            <a:off x="1849715" y="806575"/>
            <a:ext cx="4612435" cy="688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Cuanto debe durar el lavado de manos para protegernos del coronavirus</a:t>
            </a: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4" name="Google Shape;924;p54"/>
          <p:cNvSpPr txBox="1">
            <a:spLocks noGrp="1"/>
          </p:cNvSpPr>
          <p:nvPr>
            <p:ph type="title"/>
          </p:nvPr>
        </p:nvSpPr>
        <p:spPr>
          <a:xfrm>
            <a:off x="2531850" y="233915"/>
            <a:ext cx="6300300" cy="41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Podemos protegernos!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5" name="Google Shape;925;p54">
            <a:hlinkClick r:id="rId5" action="ppaction://hlinksldjump"/>
          </p:cNvPr>
          <p:cNvSpPr/>
          <p:nvPr/>
        </p:nvSpPr>
        <p:spPr>
          <a:xfrm>
            <a:off x="1849715" y="1946175"/>
            <a:ext cx="1996200" cy="7464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4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8075" y="2117775"/>
            <a:ext cx="12195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20 a 30 segundos</a:t>
            </a:r>
            <a:endParaRPr sz="1800" dirty="0"/>
          </a:p>
        </p:txBody>
      </p:sp>
      <p:sp>
        <p:nvSpPr>
          <p:cNvPr id="927" name="Google Shape;927;p54">
            <a:hlinkClick r:id="rId6" action="ppaction://hlinksldjump"/>
          </p:cNvPr>
          <p:cNvSpPr/>
          <p:nvPr/>
        </p:nvSpPr>
        <p:spPr>
          <a:xfrm>
            <a:off x="1849715" y="2854152"/>
            <a:ext cx="1996200" cy="746400"/>
          </a:xfrm>
          <a:prstGeom prst="roundRect">
            <a:avLst>
              <a:gd name="adj" fmla="val 30219"/>
            </a:avLst>
          </a:prstGeom>
          <a:solidFill>
            <a:schemeClr val="accent3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4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8075" y="3025750"/>
            <a:ext cx="12195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5 segundos</a:t>
            </a:r>
            <a:endParaRPr sz="1800" dirty="0"/>
          </a:p>
        </p:txBody>
      </p:sp>
      <p:sp>
        <p:nvSpPr>
          <p:cNvPr id="929" name="Google Shape;929;p54">
            <a:hlinkClick r:id="rId6" action="ppaction://hlinksldjump"/>
          </p:cNvPr>
          <p:cNvSpPr/>
          <p:nvPr/>
        </p:nvSpPr>
        <p:spPr>
          <a:xfrm>
            <a:off x="1849715" y="3762129"/>
            <a:ext cx="1996200" cy="7464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4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38075" y="3933725"/>
            <a:ext cx="12195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10 segundos</a:t>
            </a:r>
            <a:endParaRPr sz="1800" dirty="0"/>
          </a:p>
        </p:txBody>
      </p:sp>
      <p:sp>
        <p:nvSpPr>
          <p:cNvPr id="973" name="Google Shape;973;p54">
            <a:hlinkClick r:id="rId7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 jugando!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5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5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5"/>
                </a:solidFill>
              </a:rPr>
              <a:t>Correcto</a:t>
            </a:r>
            <a:r>
              <a:rPr lang="en" sz="3600" dirty="0">
                <a:solidFill>
                  <a:schemeClr val="accent5"/>
                </a:solidFill>
              </a:rPr>
              <a:t>!!</a:t>
            </a:r>
            <a:endParaRPr sz="3600" dirty="0">
              <a:solidFill>
                <a:schemeClr val="accent5"/>
              </a:solidFill>
            </a:endParaRPr>
          </a:p>
        </p:txBody>
      </p:sp>
      <p:sp>
        <p:nvSpPr>
          <p:cNvPr id="979" name="Google Shape;979;p55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5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57175"/>
            <a:ext cx="1996200" cy="2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981" name="Google Shape;981;p55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5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57175"/>
            <a:ext cx="1996200" cy="2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nuevamente</a:t>
            </a:r>
            <a:endParaRPr sz="1800" dirty="0"/>
          </a:p>
        </p:txBody>
      </p:sp>
      <p:grpSp>
        <p:nvGrpSpPr>
          <p:cNvPr id="54" name="Google Shape;1174;p58">
            <a:extLst>
              <a:ext uri="{FF2B5EF4-FFF2-40B4-BE49-F238E27FC236}">
                <a16:creationId xmlns:a16="http://schemas.microsoft.com/office/drawing/2014/main" id="{BF2FA3FC-3707-44B6-8173-621C3FE2F0F9}"/>
              </a:ext>
            </a:extLst>
          </p:cNvPr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  <a:solidFill>
            <a:schemeClr val="bg2"/>
          </a:solidFill>
        </p:grpSpPr>
        <p:sp>
          <p:nvSpPr>
            <p:cNvPr id="55" name="Google Shape;1175;p58">
              <a:extLst>
                <a:ext uri="{FF2B5EF4-FFF2-40B4-BE49-F238E27FC236}">
                  <a16:creationId xmlns:a16="http://schemas.microsoft.com/office/drawing/2014/main" id="{86D6760E-8304-44C5-91F8-F14D5EED4E1F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176;p58">
              <a:extLst>
                <a:ext uri="{FF2B5EF4-FFF2-40B4-BE49-F238E27FC236}">
                  <a16:creationId xmlns:a16="http://schemas.microsoft.com/office/drawing/2014/main" id="{86D5D462-7F69-4748-A056-ADB1C3F0E78B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089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56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OOOOPS!!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035" name="Google Shape;1035;p56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56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56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57175"/>
            <a:ext cx="1996200" cy="2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1038" name="Google Shape;1038;p56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56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57175"/>
            <a:ext cx="1996200" cy="2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Intentar nuevamente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7470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6"/>
          <p:cNvSpPr txBox="1">
            <a:spLocks noGrp="1"/>
          </p:cNvSpPr>
          <p:nvPr>
            <p:ph type="body" idx="1"/>
          </p:nvPr>
        </p:nvSpPr>
        <p:spPr>
          <a:xfrm>
            <a:off x="2681850" y="1046700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debes cubrirte la boca al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2531850" y="159488"/>
            <a:ext cx="6300300" cy="492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Evitemos contagiarnos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3294300" y="1354825"/>
            <a:ext cx="25554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Toser?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Google Shape;360;p36">
            <a:hlinkClick r:id="rId4" action="ppaction://hlinksldjump"/>
          </p:cNvPr>
          <p:cNvSpPr/>
          <p:nvPr/>
        </p:nvSpPr>
        <p:spPr>
          <a:xfrm>
            <a:off x="4332300" y="2478338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</a:t>
            </a:r>
            <a:endParaRPr/>
          </a:p>
        </p:txBody>
      </p:sp>
      <p:sp>
        <p:nvSpPr>
          <p:cNvPr id="361" name="Google Shape;361;p36">
            <a:hlinkClick r:id="rId5" action="ppaction://hlinksldjump"/>
          </p:cNvPr>
          <p:cNvSpPr/>
          <p:nvPr/>
        </p:nvSpPr>
        <p:spPr>
          <a:xfrm>
            <a:off x="7237413" y="2478338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</a:t>
            </a:r>
            <a:endParaRPr/>
          </a:p>
        </p:txBody>
      </p:sp>
      <p:sp>
        <p:nvSpPr>
          <p:cNvPr id="362" name="Google Shape;362;p36">
            <a:hlinkClick r:id="rId4" action="ppaction://hlinksldjump"/>
          </p:cNvPr>
          <p:cNvSpPr/>
          <p:nvPr/>
        </p:nvSpPr>
        <p:spPr>
          <a:xfrm>
            <a:off x="1427163" y="2478338"/>
            <a:ext cx="479400" cy="484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85725" dist="47625" dir="7680000" algn="bl" rotWithShape="0">
              <a:srgbClr val="000000">
                <a:alpha val="4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</a:t>
            </a:r>
            <a:endParaRPr/>
          </a:p>
        </p:txBody>
      </p:sp>
      <p:sp>
        <p:nvSpPr>
          <p:cNvPr id="363" name="Google Shape;363;p36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 Jugando!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Joven enfermo tos. dolor de garganta. vector ilustración de ...">
            <a:extLst>
              <a:ext uri="{FF2B5EF4-FFF2-40B4-BE49-F238E27FC236}">
                <a16:creationId xmlns:a16="http://schemas.microsoft.com/office/drawing/2014/main" id="{E7A05A66-5DDE-4829-8181-86FA278DD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4" b="9961"/>
          <a:stretch/>
        </p:blipFill>
        <p:spPr bwMode="auto">
          <a:xfrm>
            <a:off x="718317" y="3068807"/>
            <a:ext cx="1836871" cy="179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s, Mujer, Ilustración Fotos, Retratos, Imágenes Y Fotografía De ...">
            <a:extLst>
              <a:ext uri="{FF2B5EF4-FFF2-40B4-BE49-F238E27FC236}">
                <a16:creationId xmlns:a16="http://schemas.microsoft.com/office/drawing/2014/main" id="{97D248DB-0517-4D23-A976-32272F918F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t="15715" r="12969" b="7170"/>
          <a:stretch/>
        </p:blipFill>
        <p:spPr bwMode="auto">
          <a:xfrm>
            <a:off x="3627197" y="3083535"/>
            <a:ext cx="1844492" cy="18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ustración con tos persona | Vector Gratis">
            <a:extLst>
              <a:ext uri="{FF2B5EF4-FFF2-40B4-BE49-F238E27FC236}">
                <a16:creationId xmlns:a16="http://schemas.microsoft.com/office/drawing/2014/main" id="{DDAC0B4F-2BF1-4DAB-BBF1-77BC8DDF9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2" t="12668" r="19612" b="9870"/>
          <a:stretch/>
        </p:blipFill>
        <p:spPr bwMode="auto">
          <a:xfrm>
            <a:off x="6462150" y="3068807"/>
            <a:ext cx="1584014" cy="185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0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01603-5444-4158-AB2F-4983C464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93" y="187431"/>
            <a:ext cx="6300300" cy="847547"/>
          </a:xfrm>
        </p:spPr>
        <p:txBody>
          <a:bodyPr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 una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Cuarentena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?: </a:t>
            </a:r>
            <a:br>
              <a:rPr lang="es-CL" dirty="0"/>
            </a:br>
            <a:endParaRPr lang="es-CL" dirty="0"/>
          </a:p>
        </p:txBody>
      </p:sp>
      <p:grpSp>
        <p:nvGrpSpPr>
          <p:cNvPr id="1567" name="Google Shape;1567;p69"/>
          <p:cNvGrpSpPr/>
          <p:nvPr/>
        </p:nvGrpSpPr>
        <p:grpSpPr>
          <a:xfrm flipH="1">
            <a:off x="5073627" y="3442198"/>
            <a:ext cx="1642744" cy="1387974"/>
            <a:chOff x="2824875" y="2121325"/>
            <a:chExt cx="3641650" cy="3355475"/>
          </a:xfrm>
        </p:grpSpPr>
        <p:sp>
          <p:nvSpPr>
            <p:cNvPr id="1568" name="Google Shape;1568;p69"/>
            <p:cNvSpPr/>
            <p:nvPr/>
          </p:nvSpPr>
          <p:spPr>
            <a:xfrm>
              <a:off x="3105725" y="4637825"/>
              <a:ext cx="355225" cy="179450"/>
            </a:xfrm>
            <a:custGeom>
              <a:avLst/>
              <a:gdLst/>
              <a:ahLst/>
              <a:cxnLst/>
              <a:rect l="l" t="t" r="r" b="b"/>
              <a:pathLst>
                <a:path w="14209" h="7178" extrusionOk="0">
                  <a:moveTo>
                    <a:pt x="4639" y="0"/>
                  </a:moveTo>
                  <a:cubicBezTo>
                    <a:pt x="3336" y="0"/>
                    <a:pt x="2018" y="335"/>
                    <a:pt x="970" y="1103"/>
                  </a:cubicBezTo>
                  <a:cubicBezTo>
                    <a:pt x="469" y="1468"/>
                    <a:pt x="0" y="2088"/>
                    <a:pt x="239" y="2661"/>
                  </a:cubicBezTo>
                  <a:cubicBezTo>
                    <a:pt x="395" y="3034"/>
                    <a:pt x="794" y="3231"/>
                    <a:pt x="1162" y="3396"/>
                  </a:cubicBezTo>
                  <a:cubicBezTo>
                    <a:pt x="4573" y="4912"/>
                    <a:pt x="8117" y="5861"/>
                    <a:pt x="11612" y="7091"/>
                  </a:cubicBezTo>
                  <a:cubicBezTo>
                    <a:pt x="11735" y="7134"/>
                    <a:pt x="11866" y="7178"/>
                    <a:pt x="11994" y="7178"/>
                  </a:cubicBezTo>
                  <a:cubicBezTo>
                    <a:pt x="12041" y="7178"/>
                    <a:pt x="12087" y="7172"/>
                    <a:pt x="12132" y="7158"/>
                  </a:cubicBezTo>
                  <a:cubicBezTo>
                    <a:pt x="12281" y="7113"/>
                    <a:pt x="12392" y="6990"/>
                    <a:pt x="12486" y="6867"/>
                  </a:cubicBezTo>
                  <a:cubicBezTo>
                    <a:pt x="13269" y="5843"/>
                    <a:pt x="14209" y="3191"/>
                    <a:pt x="12761" y="2526"/>
                  </a:cubicBezTo>
                  <a:cubicBezTo>
                    <a:pt x="10445" y="1462"/>
                    <a:pt x="7676" y="168"/>
                    <a:pt x="5103" y="14"/>
                  </a:cubicBezTo>
                  <a:cubicBezTo>
                    <a:pt x="4949" y="5"/>
                    <a:pt x="4794" y="0"/>
                    <a:pt x="4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9"/>
            <p:cNvSpPr/>
            <p:nvPr/>
          </p:nvSpPr>
          <p:spPr>
            <a:xfrm>
              <a:off x="3285100" y="3966650"/>
              <a:ext cx="594825" cy="764275"/>
            </a:xfrm>
            <a:custGeom>
              <a:avLst/>
              <a:gdLst/>
              <a:ahLst/>
              <a:cxnLst/>
              <a:rect l="l" t="t" r="r" b="b"/>
              <a:pathLst>
                <a:path w="23793" h="30571" extrusionOk="0">
                  <a:moveTo>
                    <a:pt x="21836" y="1"/>
                  </a:moveTo>
                  <a:cubicBezTo>
                    <a:pt x="21725" y="1"/>
                    <a:pt x="21612" y="16"/>
                    <a:pt x="21504" y="32"/>
                  </a:cubicBezTo>
                  <a:cubicBezTo>
                    <a:pt x="18660" y="461"/>
                    <a:pt x="14352" y="533"/>
                    <a:pt x="11962" y="2170"/>
                  </a:cubicBezTo>
                  <a:cubicBezTo>
                    <a:pt x="9505" y="3853"/>
                    <a:pt x="8058" y="6828"/>
                    <a:pt x="6923" y="9473"/>
                  </a:cubicBezTo>
                  <a:cubicBezTo>
                    <a:pt x="5429" y="12960"/>
                    <a:pt x="4026" y="16487"/>
                    <a:pt x="2780" y="20070"/>
                  </a:cubicBezTo>
                  <a:cubicBezTo>
                    <a:pt x="2137" y="21918"/>
                    <a:pt x="1538" y="23782"/>
                    <a:pt x="984" y="25660"/>
                  </a:cubicBezTo>
                  <a:cubicBezTo>
                    <a:pt x="705" y="26611"/>
                    <a:pt x="0" y="27908"/>
                    <a:pt x="751" y="28814"/>
                  </a:cubicBezTo>
                  <a:cubicBezTo>
                    <a:pt x="1013" y="29130"/>
                    <a:pt x="1376" y="29342"/>
                    <a:pt x="1742" y="29527"/>
                  </a:cubicBezTo>
                  <a:cubicBezTo>
                    <a:pt x="2608" y="29966"/>
                    <a:pt x="3527" y="30291"/>
                    <a:pt x="4476" y="30496"/>
                  </a:cubicBezTo>
                  <a:cubicBezTo>
                    <a:pt x="4658" y="30536"/>
                    <a:pt x="4846" y="30570"/>
                    <a:pt x="5032" y="30570"/>
                  </a:cubicBezTo>
                  <a:cubicBezTo>
                    <a:pt x="5110" y="30570"/>
                    <a:pt x="5188" y="30564"/>
                    <a:pt x="5265" y="30550"/>
                  </a:cubicBezTo>
                  <a:cubicBezTo>
                    <a:pt x="6995" y="30225"/>
                    <a:pt x="7886" y="26406"/>
                    <a:pt x="8489" y="25045"/>
                  </a:cubicBezTo>
                  <a:cubicBezTo>
                    <a:pt x="9630" y="22464"/>
                    <a:pt x="10671" y="19817"/>
                    <a:pt x="12237" y="17454"/>
                  </a:cubicBezTo>
                  <a:cubicBezTo>
                    <a:pt x="13473" y="15592"/>
                    <a:pt x="15095" y="13898"/>
                    <a:pt x="17088" y="12850"/>
                  </a:cubicBezTo>
                  <a:cubicBezTo>
                    <a:pt x="18924" y="11886"/>
                    <a:pt x="20976" y="12545"/>
                    <a:pt x="22400" y="10718"/>
                  </a:cubicBezTo>
                  <a:cubicBezTo>
                    <a:pt x="23192" y="9704"/>
                    <a:pt x="23536" y="8405"/>
                    <a:pt x="23664" y="7124"/>
                  </a:cubicBezTo>
                  <a:cubicBezTo>
                    <a:pt x="23792" y="5844"/>
                    <a:pt x="23722" y="4552"/>
                    <a:pt x="23461" y="3293"/>
                  </a:cubicBezTo>
                  <a:cubicBezTo>
                    <a:pt x="23265" y="2351"/>
                    <a:pt x="22962" y="1435"/>
                    <a:pt x="22559" y="563"/>
                  </a:cubicBezTo>
                  <a:cubicBezTo>
                    <a:pt x="22475" y="381"/>
                    <a:pt x="22377" y="191"/>
                    <a:pt x="22206" y="89"/>
                  </a:cubicBezTo>
                  <a:cubicBezTo>
                    <a:pt x="22094" y="22"/>
                    <a:pt x="21967" y="1"/>
                    <a:pt x="21836" y="1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9"/>
            <p:cNvSpPr/>
            <p:nvPr/>
          </p:nvSpPr>
          <p:spPr>
            <a:xfrm>
              <a:off x="3732325" y="3892150"/>
              <a:ext cx="349225" cy="243475"/>
            </a:xfrm>
            <a:custGeom>
              <a:avLst/>
              <a:gdLst/>
              <a:ahLst/>
              <a:cxnLst/>
              <a:rect l="l" t="t" r="r" b="b"/>
              <a:pathLst>
                <a:path w="13969" h="9739" extrusionOk="0">
                  <a:moveTo>
                    <a:pt x="12275" y="1"/>
                  </a:moveTo>
                  <a:cubicBezTo>
                    <a:pt x="11299" y="1"/>
                    <a:pt x="9858" y="530"/>
                    <a:pt x="9089" y="677"/>
                  </a:cubicBezTo>
                  <a:cubicBezTo>
                    <a:pt x="6197" y="1230"/>
                    <a:pt x="3332" y="1954"/>
                    <a:pt x="572" y="2983"/>
                  </a:cubicBezTo>
                  <a:cubicBezTo>
                    <a:pt x="374" y="3057"/>
                    <a:pt x="155" y="3153"/>
                    <a:pt x="77" y="3349"/>
                  </a:cubicBezTo>
                  <a:cubicBezTo>
                    <a:pt x="0" y="3543"/>
                    <a:pt x="90" y="3758"/>
                    <a:pt x="178" y="3946"/>
                  </a:cubicBezTo>
                  <a:cubicBezTo>
                    <a:pt x="826" y="5336"/>
                    <a:pt x="1474" y="6725"/>
                    <a:pt x="2122" y="8114"/>
                  </a:cubicBezTo>
                  <a:cubicBezTo>
                    <a:pt x="2316" y="8531"/>
                    <a:pt x="2520" y="8960"/>
                    <a:pt x="2863" y="9265"/>
                  </a:cubicBezTo>
                  <a:cubicBezTo>
                    <a:pt x="3248" y="9607"/>
                    <a:pt x="3727" y="9738"/>
                    <a:pt x="4235" y="9738"/>
                  </a:cubicBezTo>
                  <a:cubicBezTo>
                    <a:pt x="4903" y="9738"/>
                    <a:pt x="5622" y="9512"/>
                    <a:pt x="6244" y="9243"/>
                  </a:cubicBezTo>
                  <a:cubicBezTo>
                    <a:pt x="8468" y="8284"/>
                    <a:pt x="10526" y="6981"/>
                    <a:pt x="12344" y="5380"/>
                  </a:cubicBezTo>
                  <a:cubicBezTo>
                    <a:pt x="12910" y="4882"/>
                    <a:pt x="13471" y="4323"/>
                    <a:pt x="13698" y="3605"/>
                  </a:cubicBezTo>
                  <a:cubicBezTo>
                    <a:pt x="13969" y="2741"/>
                    <a:pt x="13844" y="397"/>
                    <a:pt x="12776" y="65"/>
                  </a:cubicBezTo>
                  <a:cubicBezTo>
                    <a:pt x="12631" y="20"/>
                    <a:pt x="12462" y="1"/>
                    <a:pt x="12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9"/>
            <p:cNvSpPr/>
            <p:nvPr/>
          </p:nvSpPr>
          <p:spPr>
            <a:xfrm>
              <a:off x="3431375" y="4855775"/>
              <a:ext cx="349500" cy="132625"/>
            </a:xfrm>
            <a:custGeom>
              <a:avLst/>
              <a:gdLst/>
              <a:ahLst/>
              <a:cxnLst/>
              <a:rect l="l" t="t" r="r" b="b"/>
              <a:pathLst>
                <a:path w="13980" h="5305" extrusionOk="0">
                  <a:moveTo>
                    <a:pt x="6863" y="1"/>
                  </a:moveTo>
                  <a:cubicBezTo>
                    <a:pt x="5998" y="1"/>
                    <a:pt x="5151" y="69"/>
                    <a:pt x="4354" y="242"/>
                  </a:cubicBezTo>
                  <a:cubicBezTo>
                    <a:pt x="2933" y="550"/>
                    <a:pt x="1566" y="1262"/>
                    <a:pt x="667" y="2404"/>
                  </a:cubicBezTo>
                  <a:cubicBezTo>
                    <a:pt x="284" y="2892"/>
                    <a:pt x="0" y="3616"/>
                    <a:pt x="385" y="4103"/>
                  </a:cubicBezTo>
                  <a:cubicBezTo>
                    <a:pt x="635" y="4419"/>
                    <a:pt x="1072" y="4503"/>
                    <a:pt x="1471" y="4561"/>
                  </a:cubicBezTo>
                  <a:cubicBezTo>
                    <a:pt x="5165" y="5100"/>
                    <a:pt x="8833" y="5057"/>
                    <a:pt x="12532" y="5298"/>
                  </a:cubicBezTo>
                  <a:cubicBezTo>
                    <a:pt x="12586" y="5301"/>
                    <a:pt x="12642" y="5305"/>
                    <a:pt x="12698" y="5305"/>
                  </a:cubicBezTo>
                  <a:cubicBezTo>
                    <a:pt x="12823" y="5305"/>
                    <a:pt x="12947" y="5288"/>
                    <a:pt x="13051" y="5222"/>
                  </a:cubicBezTo>
                  <a:cubicBezTo>
                    <a:pt x="13181" y="5138"/>
                    <a:pt x="13254" y="4991"/>
                    <a:pt x="13313" y="4846"/>
                  </a:cubicBezTo>
                  <a:cubicBezTo>
                    <a:pt x="13791" y="3650"/>
                    <a:pt x="13979" y="841"/>
                    <a:pt x="12406" y="592"/>
                  </a:cubicBezTo>
                  <a:cubicBezTo>
                    <a:pt x="10685" y="319"/>
                    <a:pt x="8731" y="1"/>
                    <a:pt x="6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9"/>
            <p:cNvSpPr/>
            <p:nvPr/>
          </p:nvSpPr>
          <p:spPr>
            <a:xfrm>
              <a:off x="3151775" y="3100525"/>
              <a:ext cx="889850" cy="319150"/>
            </a:xfrm>
            <a:custGeom>
              <a:avLst/>
              <a:gdLst/>
              <a:ahLst/>
              <a:cxnLst/>
              <a:rect l="l" t="t" r="r" b="b"/>
              <a:pathLst>
                <a:path w="35594" h="12766" extrusionOk="0">
                  <a:moveTo>
                    <a:pt x="6066" y="0"/>
                  </a:moveTo>
                  <a:cubicBezTo>
                    <a:pt x="5848" y="0"/>
                    <a:pt x="5633" y="61"/>
                    <a:pt x="5457" y="192"/>
                  </a:cubicBezTo>
                  <a:cubicBezTo>
                    <a:pt x="4912" y="599"/>
                    <a:pt x="4910" y="1540"/>
                    <a:pt x="5451" y="1949"/>
                  </a:cubicBezTo>
                  <a:cubicBezTo>
                    <a:pt x="4692" y="1461"/>
                    <a:pt x="3859" y="1100"/>
                    <a:pt x="2984" y="881"/>
                  </a:cubicBezTo>
                  <a:cubicBezTo>
                    <a:pt x="2852" y="848"/>
                    <a:pt x="2716" y="818"/>
                    <a:pt x="2582" y="818"/>
                  </a:cubicBezTo>
                  <a:cubicBezTo>
                    <a:pt x="2526" y="818"/>
                    <a:pt x="2470" y="824"/>
                    <a:pt x="2414" y="836"/>
                  </a:cubicBezTo>
                  <a:cubicBezTo>
                    <a:pt x="1842" y="963"/>
                    <a:pt x="1703" y="1797"/>
                    <a:pt x="2041" y="2278"/>
                  </a:cubicBezTo>
                  <a:cubicBezTo>
                    <a:pt x="2377" y="2759"/>
                    <a:pt x="2978" y="2965"/>
                    <a:pt x="3538" y="3142"/>
                  </a:cubicBezTo>
                  <a:lnTo>
                    <a:pt x="1582" y="2643"/>
                  </a:lnTo>
                  <a:cubicBezTo>
                    <a:pt x="1421" y="2603"/>
                    <a:pt x="1251" y="2563"/>
                    <a:pt x="1087" y="2563"/>
                  </a:cubicBezTo>
                  <a:cubicBezTo>
                    <a:pt x="975" y="2563"/>
                    <a:pt x="865" y="2582"/>
                    <a:pt x="764" y="2632"/>
                  </a:cubicBezTo>
                  <a:cubicBezTo>
                    <a:pt x="201" y="2911"/>
                    <a:pt x="459" y="3832"/>
                    <a:pt x="997" y="4158"/>
                  </a:cubicBezTo>
                  <a:cubicBezTo>
                    <a:pt x="1535" y="4485"/>
                    <a:pt x="2214" y="4508"/>
                    <a:pt x="2750" y="4837"/>
                  </a:cubicBezTo>
                  <a:cubicBezTo>
                    <a:pt x="2337" y="4724"/>
                    <a:pt x="1911" y="4610"/>
                    <a:pt x="1487" y="4610"/>
                  </a:cubicBezTo>
                  <a:cubicBezTo>
                    <a:pt x="1352" y="4610"/>
                    <a:pt x="1216" y="4622"/>
                    <a:pt x="1082" y="4649"/>
                  </a:cubicBezTo>
                  <a:cubicBezTo>
                    <a:pt x="528" y="4759"/>
                    <a:pt x="1" y="5224"/>
                    <a:pt x="19" y="5788"/>
                  </a:cubicBezTo>
                  <a:cubicBezTo>
                    <a:pt x="37" y="6357"/>
                    <a:pt x="601" y="6787"/>
                    <a:pt x="1166" y="6859"/>
                  </a:cubicBezTo>
                  <a:cubicBezTo>
                    <a:pt x="1250" y="6870"/>
                    <a:pt x="1337" y="6875"/>
                    <a:pt x="1424" y="6875"/>
                  </a:cubicBezTo>
                  <a:cubicBezTo>
                    <a:pt x="1633" y="6875"/>
                    <a:pt x="1847" y="6846"/>
                    <a:pt x="2056" y="6797"/>
                  </a:cubicBezTo>
                  <a:lnTo>
                    <a:pt x="2056" y="6797"/>
                  </a:lnTo>
                  <a:cubicBezTo>
                    <a:pt x="1669" y="7037"/>
                    <a:pt x="1364" y="7436"/>
                    <a:pt x="1450" y="7898"/>
                  </a:cubicBezTo>
                  <a:cubicBezTo>
                    <a:pt x="1547" y="8424"/>
                    <a:pt x="2003" y="8593"/>
                    <a:pt x="2546" y="8593"/>
                  </a:cubicBezTo>
                  <a:cubicBezTo>
                    <a:pt x="3246" y="8593"/>
                    <a:pt x="4090" y="8314"/>
                    <a:pt x="4498" y="8159"/>
                  </a:cubicBezTo>
                  <a:cubicBezTo>
                    <a:pt x="5196" y="7895"/>
                    <a:pt x="5892" y="7546"/>
                    <a:pt x="6637" y="7546"/>
                  </a:cubicBezTo>
                  <a:cubicBezTo>
                    <a:pt x="6656" y="7546"/>
                    <a:pt x="6675" y="7546"/>
                    <a:pt x="6694" y="7547"/>
                  </a:cubicBezTo>
                  <a:cubicBezTo>
                    <a:pt x="7599" y="7570"/>
                    <a:pt x="8396" y="8115"/>
                    <a:pt x="9150" y="8614"/>
                  </a:cubicBezTo>
                  <a:cubicBezTo>
                    <a:pt x="12420" y="10781"/>
                    <a:pt x="16451" y="12064"/>
                    <a:pt x="20358" y="12352"/>
                  </a:cubicBezTo>
                  <a:cubicBezTo>
                    <a:pt x="22873" y="12537"/>
                    <a:pt x="25543" y="12766"/>
                    <a:pt x="28181" y="12766"/>
                  </a:cubicBezTo>
                  <a:cubicBezTo>
                    <a:pt x="29913" y="12766"/>
                    <a:pt x="31632" y="12667"/>
                    <a:pt x="33284" y="12393"/>
                  </a:cubicBezTo>
                  <a:cubicBezTo>
                    <a:pt x="33946" y="12284"/>
                    <a:pt x="34657" y="12109"/>
                    <a:pt x="35077" y="11585"/>
                  </a:cubicBezTo>
                  <a:cubicBezTo>
                    <a:pt x="35475" y="11090"/>
                    <a:pt x="35511" y="10404"/>
                    <a:pt x="35531" y="9770"/>
                  </a:cubicBezTo>
                  <a:cubicBezTo>
                    <a:pt x="35594" y="7676"/>
                    <a:pt x="35430" y="6964"/>
                    <a:pt x="34268" y="6964"/>
                  </a:cubicBezTo>
                  <a:cubicBezTo>
                    <a:pt x="33833" y="6964"/>
                    <a:pt x="33258" y="7064"/>
                    <a:pt x="32502" y="7229"/>
                  </a:cubicBezTo>
                  <a:cubicBezTo>
                    <a:pt x="30045" y="7765"/>
                    <a:pt x="27528" y="8026"/>
                    <a:pt x="25014" y="8026"/>
                  </a:cubicBezTo>
                  <a:cubicBezTo>
                    <a:pt x="24797" y="8026"/>
                    <a:pt x="24581" y="8024"/>
                    <a:pt x="24364" y="8021"/>
                  </a:cubicBezTo>
                  <a:cubicBezTo>
                    <a:pt x="18903" y="7924"/>
                    <a:pt x="13456" y="6585"/>
                    <a:pt x="8609" y="4058"/>
                  </a:cubicBezTo>
                  <a:cubicBezTo>
                    <a:pt x="7996" y="3737"/>
                    <a:pt x="7334" y="3328"/>
                    <a:pt x="7171" y="2656"/>
                  </a:cubicBezTo>
                  <a:cubicBezTo>
                    <a:pt x="7015" y="2014"/>
                    <a:pt x="7371" y="1310"/>
                    <a:pt x="7141" y="690"/>
                  </a:cubicBezTo>
                  <a:cubicBezTo>
                    <a:pt x="6981" y="261"/>
                    <a:pt x="6518" y="0"/>
                    <a:pt x="6066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9"/>
            <p:cNvSpPr/>
            <p:nvPr/>
          </p:nvSpPr>
          <p:spPr>
            <a:xfrm>
              <a:off x="3977775" y="2703525"/>
              <a:ext cx="2134125" cy="1995750"/>
            </a:xfrm>
            <a:custGeom>
              <a:avLst/>
              <a:gdLst/>
              <a:ahLst/>
              <a:cxnLst/>
              <a:rect l="l" t="t" r="r" b="b"/>
              <a:pathLst>
                <a:path w="85365" h="79830" extrusionOk="0">
                  <a:moveTo>
                    <a:pt x="84928" y="0"/>
                  </a:moveTo>
                  <a:lnTo>
                    <a:pt x="84928" y="0"/>
                  </a:lnTo>
                  <a:cubicBezTo>
                    <a:pt x="75599" y="2266"/>
                    <a:pt x="67347" y="6607"/>
                    <a:pt x="59963" y="12729"/>
                  </a:cubicBezTo>
                  <a:cubicBezTo>
                    <a:pt x="53234" y="18309"/>
                    <a:pt x="47378" y="24849"/>
                    <a:pt x="41453" y="31278"/>
                  </a:cubicBezTo>
                  <a:cubicBezTo>
                    <a:pt x="31761" y="41794"/>
                    <a:pt x="21818" y="52076"/>
                    <a:pt x="11878" y="62356"/>
                  </a:cubicBezTo>
                  <a:cubicBezTo>
                    <a:pt x="9400" y="64918"/>
                    <a:pt x="6518" y="67752"/>
                    <a:pt x="2921" y="68567"/>
                  </a:cubicBezTo>
                  <a:cubicBezTo>
                    <a:pt x="1532" y="68883"/>
                    <a:pt x="1" y="68304"/>
                    <a:pt x="79" y="70124"/>
                  </a:cubicBezTo>
                  <a:cubicBezTo>
                    <a:pt x="141" y="71568"/>
                    <a:pt x="2225" y="72662"/>
                    <a:pt x="3447" y="72775"/>
                  </a:cubicBezTo>
                  <a:cubicBezTo>
                    <a:pt x="3643" y="72793"/>
                    <a:pt x="3839" y="72801"/>
                    <a:pt x="4035" y="72801"/>
                  </a:cubicBezTo>
                  <a:cubicBezTo>
                    <a:pt x="5857" y="72801"/>
                    <a:pt x="7650" y="72096"/>
                    <a:pt x="9485" y="72048"/>
                  </a:cubicBezTo>
                  <a:cubicBezTo>
                    <a:pt x="9556" y="72046"/>
                    <a:pt x="9626" y="72045"/>
                    <a:pt x="9696" y="72045"/>
                  </a:cubicBezTo>
                  <a:cubicBezTo>
                    <a:pt x="14364" y="72045"/>
                    <a:pt x="17992" y="76083"/>
                    <a:pt x="22272" y="78027"/>
                  </a:cubicBezTo>
                  <a:cubicBezTo>
                    <a:pt x="24897" y="79218"/>
                    <a:pt x="27810" y="79619"/>
                    <a:pt x="30687" y="79767"/>
                  </a:cubicBezTo>
                  <a:cubicBezTo>
                    <a:pt x="31510" y="79809"/>
                    <a:pt x="32336" y="79830"/>
                    <a:pt x="33162" y="79830"/>
                  </a:cubicBezTo>
                  <a:cubicBezTo>
                    <a:pt x="41867" y="79830"/>
                    <a:pt x="50662" y="77472"/>
                    <a:pt x="57614" y="72271"/>
                  </a:cubicBezTo>
                  <a:cubicBezTo>
                    <a:pt x="65830" y="67170"/>
                    <a:pt x="68912" y="56910"/>
                    <a:pt x="72717" y="48640"/>
                  </a:cubicBezTo>
                  <a:cubicBezTo>
                    <a:pt x="73106" y="47796"/>
                    <a:pt x="73451" y="46682"/>
                    <a:pt x="72782" y="46037"/>
                  </a:cubicBezTo>
                  <a:cubicBezTo>
                    <a:pt x="72520" y="45784"/>
                    <a:pt x="72185" y="45689"/>
                    <a:pt x="71826" y="45689"/>
                  </a:cubicBezTo>
                  <a:cubicBezTo>
                    <a:pt x="71359" y="45689"/>
                    <a:pt x="70853" y="45851"/>
                    <a:pt x="70419" y="46041"/>
                  </a:cubicBezTo>
                  <a:cubicBezTo>
                    <a:pt x="68499" y="46884"/>
                    <a:pt x="66735" y="48045"/>
                    <a:pt x="65201" y="49477"/>
                  </a:cubicBezTo>
                  <a:cubicBezTo>
                    <a:pt x="66886" y="44854"/>
                    <a:pt x="69770" y="40674"/>
                    <a:pt x="73493" y="37457"/>
                  </a:cubicBezTo>
                  <a:cubicBezTo>
                    <a:pt x="74982" y="36171"/>
                    <a:pt x="76769" y="34672"/>
                    <a:pt x="76579" y="32715"/>
                  </a:cubicBezTo>
                  <a:cubicBezTo>
                    <a:pt x="76163" y="32554"/>
                    <a:pt x="75735" y="32483"/>
                    <a:pt x="75303" y="32483"/>
                  </a:cubicBezTo>
                  <a:cubicBezTo>
                    <a:pt x="73973" y="32483"/>
                    <a:pt x="72611" y="33158"/>
                    <a:pt x="71489" y="33953"/>
                  </a:cubicBezTo>
                  <a:cubicBezTo>
                    <a:pt x="70002" y="35005"/>
                    <a:pt x="68610" y="36316"/>
                    <a:pt x="66839" y="36747"/>
                  </a:cubicBezTo>
                  <a:cubicBezTo>
                    <a:pt x="70422" y="32830"/>
                    <a:pt x="73795" y="28727"/>
                    <a:pt x="76945" y="24456"/>
                  </a:cubicBezTo>
                  <a:cubicBezTo>
                    <a:pt x="77262" y="24026"/>
                    <a:pt x="77592" y="23537"/>
                    <a:pt x="77527" y="23008"/>
                  </a:cubicBezTo>
                  <a:cubicBezTo>
                    <a:pt x="77431" y="22235"/>
                    <a:pt x="76664" y="21940"/>
                    <a:pt x="75832" y="21940"/>
                  </a:cubicBezTo>
                  <a:cubicBezTo>
                    <a:pt x="75399" y="21940"/>
                    <a:pt x="74950" y="22020"/>
                    <a:pt x="74567" y="22154"/>
                  </a:cubicBezTo>
                  <a:cubicBezTo>
                    <a:pt x="72805" y="22772"/>
                    <a:pt x="71169" y="23702"/>
                    <a:pt x="69735" y="24898"/>
                  </a:cubicBezTo>
                  <a:lnTo>
                    <a:pt x="80433" y="12730"/>
                  </a:lnTo>
                  <a:cubicBezTo>
                    <a:pt x="81183" y="11878"/>
                    <a:pt x="81835" y="10345"/>
                    <a:pt x="80826" y="9823"/>
                  </a:cubicBezTo>
                  <a:cubicBezTo>
                    <a:pt x="80648" y="9732"/>
                    <a:pt x="80450" y="9701"/>
                    <a:pt x="80249" y="9701"/>
                  </a:cubicBezTo>
                  <a:cubicBezTo>
                    <a:pt x="80081" y="9701"/>
                    <a:pt x="79910" y="9722"/>
                    <a:pt x="79745" y="9748"/>
                  </a:cubicBezTo>
                  <a:cubicBezTo>
                    <a:pt x="76908" y="10182"/>
                    <a:pt x="74222" y="11556"/>
                    <a:pt x="72208" y="13603"/>
                  </a:cubicBezTo>
                  <a:cubicBezTo>
                    <a:pt x="75261" y="9722"/>
                    <a:pt x="78843" y="6289"/>
                    <a:pt x="82852" y="3405"/>
                  </a:cubicBezTo>
                  <a:cubicBezTo>
                    <a:pt x="84011" y="2571"/>
                    <a:pt x="85365" y="1361"/>
                    <a:pt x="84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9"/>
            <p:cNvSpPr/>
            <p:nvPr/>
          </p:nvSpPr>
          <p:spPr>
            <a:xfrm>
              <a:off x="3036525" y="2121325"/>
              <a:ext cx="3430000" cy="2916125"/>
            </a:xfrm>
            <a:custGeom>
              <a:avLst/>
              <a:gdLst/>
              <a:ahLst/>
              <a:cxnLst/>
              <a:rect l="l" t="t" r="r" b="b"/>
              <a:pathLst>
                <a:path w="137200" h="116645" extrusionOk="0">
                  <a:moveTo>
                    <a:pt x="18114" y="0"/>
                  </a:moveTo>
                  <a:cubicBezTo>
                    <a:pt x="15953" y="0"/>
                    <a:pt x="13773" y="874"/>
                    <a:pt x="11817" y="1892"/>
                  </a:cubicBezTo>
                  <a:cubicBezTo>
                    <a:pt x="7343" y="4219"/>
                    <a:pt x="3155" y="7545"/>
                    <a:pt x="1069" y="12135"/>
                  </a:cubicBezTo>
                  <a:cubicBezTo>
                    <a:pt x="0" y="14487"/>
                    <a:pt x="971" y="19205"/>
                    <a:pt x="3790" y="19921"/>
                  </a:cubicBezTo>
                  <a:cubicBezTo>
                    <a:pt x="4223" y="20031"/>
                    <a:pt x="4668" y="20065"/>
                    <a:pt x="5115" y="20065"/>
                  </a:cubicBezTo>
                  <a:cubicBezTo>
                    <a:pt x="5449" y="20065"/>
                    <a:pt x="5783" y="20046"/>
                    <a:pt x="6115" y="20026"/>
                  </a:cubicBezTo>
                  <a:cubicBezTo>
                    <a:pt x="8816" y="19860"/>
                    <a:pt x="11508" y="19599"/>
                    <a:pt x="14193" y="19245"/>
                  </a:cubicBezTo>
                  <a:cubicBezTo>
                    <a:pt x="15033" y="19134"/>
                    <a:pt x="15883" y="19013"/>
                    <a:pt x="16729" y="19013"/>
                  </a:cubicBezTo>
                  <a:cubicBezTo>
                    <a:pt x="17065" y="19013"/>
                    <a:pt x="17402" y="19032"/>
                    <a:pt x="17737" y="19079"/>
                  </a:cubicBezTo>
                  <a:cubicBezTo>
                    <a:pt x="18912" y="19243"/>
                    <a:pt x="20091" y="19797"/>
                    <a:pt x="20723" y="20801"/>
                  </a:cubicBezTo>
                  <a:cubicBezTo>
                    <a:pt x="21500" y="22034"/>
                    <a:pt x="21299" y="23594"/>
                    <a:pt x="20884" y="24911"/>
                  </a:cubicBezTo>
                  <a:cubicBezTo>
                    <a:pt x="20419" y="26382"/>
                    <a:pt x="20007" y="27911"/>
                    <a:pt x="19443" y="29367"/>
                  </a:cubicBezTo>
                  <a:cubicBezTo>
                    <a:pt x="18242" y="32470"/>
                    <a:pt x="16598" y="35373"/>
                    <a:pt x="15141" y="38357"/>
                  </a:cubicBezTo>
                  <a:cubicBezTo>
                    <a:pt x="10467" y="47924"/>
                    <a:pt x="4806" y="62223"/>
                    <a:pt x="8073" y="72772"/>
                  </a:cubicBezTo>
                  <a:cubicBezTo>
                    <a:pt x="11735" y="84596"/>
                    <a:pt x="19387" y="95371"/>
                    <a:pt x="29118" y="102967"/>
                  </a:cubicBezTo>
                  <a:cubicBezTo>
                    <a:pt x="41244" y="112433"/>
                    <a:pt x="56769" y="116644"/>
                    <a:pt x="72067" y="116644"/>
                  </a:cubicBezTo>
                  <a:cubicBezTo>
                    <a:pt x="74895" y="116644"/>
                    <a:pt x="77715" y="116500"/>
                    <a:pt x="80504" y="116219"/>
                  </a:cubicBezTo>
                  <a:cubicBezTo>
                    <a:pt x="100190" y="114235"/>
                    <a:pt x="117947" y="104044"/>
                    <a:pt x="136618" y="97497"/>
                  </a:cubicBezTo>
                  <a:lnTo>
                    <a:pt x="127470" y="95139"/>
                  </a:lnTo>
                  <a:cubicBezTo>
                    <a:pt x="130462" y="92883"/>
                    <a:pt x="133733" y="91022"/>
                    <a:pt x="137200" y="89601"/>
                  </a:cubicBezTo>
                  <a:cubicBezTo>
                    <a:pt x="128444" y="88576"/>
                    <a:pt x="120983" y="82966"/>
                    <a:pt x="112702" y="79940"/>
                  </a:cubicBezTo>
                  <a:cubicBezTo>
                    <a:pt x="106862" y="77806"/>
                    <a:pt x="100696" y="76992"/>
                    <a:pt x="94469" y="76992"/>
                  </a:cubicBezTo>
                  <a:cubicBezTo>
                    <a:pt x="88943" y="76992"/>
                    <a:pt x="83369" y="77633"/>
                    <a:pt x="77931" y="78563"/>
                  </a:cubicBezTo>
                  <a:cubicBezTo>
                    <a:pt x="70103" y="79904"/>
                    <a:pt x="61927" y="81220"/>
                    <a:pt x="54255" y="83264"/>
                  </a:cubicBezTo>
                  <a:cubicBezTo>
                    <a:pt x="50507" y="84263"/>
                    <a:pt x="47330" y="85314"/>
                    <a:pt x="43803" y="85314"/>
                  </a:cubicBezTo>
                  <a:cubicBezTo>
                    <a:pt x="43052" y="85314"/>
                    <a:pt x="42285" y="85266"/>
                    <a:pt x="41492" y="85160"/>
                  </a:cubicBezTo>
                  <a:cubicBezTo>
                    <a:pt x="40753" y="85060"/>
                    <a:pt x="40020" y="84914"/>
                    <a:pt x="39299" y="84726"/>
                  </a:cubicBezTo>
                  <a:cubicBezTo>
                    <a:pt x="29517" y="82184"/>
                    <a:pt x="20394" y="73352"/>
                    <a:pt x="18876" y="63152"/>
                  </a:cubicBezTo>
                  <a:cubicBezTo>
                    <a:pt x="17463" y="53657"/>
                    <a:pt x="21560" y="44331"/>
                    <a:pt x="25028" y="35380"/>
                  </a:cubicBezTo>
                  <a:cubicBezTo>
                    <a:pt x="28496" y="26428"/>
                    <a:pt x="31401" y="16307"/>
                    <a:pt x="27736" y="7435"/>
                  </a:cubicBezTo>
                  <a:cubicBezTo>
                    <a:pt x="27022" y="5705"/>
                    <a:pt x="26046" y="4047"/>
                    <a:pt x="24711" y="2722"/>
                  </a:cubicBezTo>
                  <a:cubicBezTo>
                    <a:pt x="23313" y="1334"/>
                    <a:pt x="21893" y="752"/>
                    <a:pt x="19998" y="242"/>
                  </a:cubicBezTo>
                  <a:cubicBezTo>
                    <a:pt x="19376" y="75"/>
                    <a:pt x="18746" y="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9"/>
            <p:cNvSpPr/>
            <p:nvPr/>
          </p:nvSpPr>
          <p:spPr>
            <a:xfrm>
              <a:off x="2824875" y="2429025"/>
              <a:ext cx="482075" cy="290850"/>
            </a:xfrm>
            <a:custGeom>
              <a:avLst/>
              <a:gdLst/>
              <a:ahLst/>
              <a:cxnLst/>
              <a:rect l="l" t="t" r="r" b="b"/>
              <a:pathLst>
                <a:path w="19283" h="11634" extrusionOk="0">
                  <a:moveTo>
                    <a:pt x="12738" y="0"/>
                  </a:moveTo>
                  <a:cubicBezTo>
                    <a:pt x="7584" y="0"/>
                    <a:pt x="3719" y="6073"/>
                    <a:pt x="656" y="9872"/>
                  </a:cubicBezTo>
                  <a:cubicBezTo>
                    <a:pt x="397" y="10192"/>
                    <a:pt x="132" y="10531"/>
                    <a:pt x="49" y="10935"/>
                  </a:cubicBezTo>
                  <a:cubicBezTo>
                    <a:pt x="0" y="11169"/>
                    <a:pt x="42" y="11424"/>
                    <a:pt x="154" y="11633"/>
                  </a:cubicBezTo>
                  <a:cubicBezTo>
                    <a:pt x="643" y="11506"/>
                    <a:pt x="1126" y="11348"/>
                    <a:pt x="1600" y="11188"/>
                  </a:cubicBezTo>
                  <a:cubicBezTo>
                    <a:pt x="7590" y="9155"/>
                    <a:pt x="13484" y="6865"/>
                    <a:pt x="19282" y="4316"/>
                  </a:cubicBezTo>
                  <a:cubicBezTo>
                    <a:pt x="19272" y="4300"/>
                    <a:pt x="19263" y="4282"/>
                    <a:pt x="19253" y="4266"/>
                  </a:cubicBezTo>
                  <a:cubicBezTo>
                    <a:pt x="18520" y="3017"/>
                    <a:pt x="17709" y="1729"/>
                    <a:pt x="16441" y="1030"/>
                  </a:cubicBezTo>
                  <a:cubicBezTo>
                    <a:pt x="15137" y="311"/>
                    <a:pt x="13904" y="0"/>
                    <a:pt x="1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9"/>
            <p:cNvSpPr/>
            <p:nvPr/>
          </p:nvSpPr>
          <p:spPr>
            <a:xfrm>
              <a:off x="2828725" y="2536925"/>
              <a:ext cx="499675" cy="192825"/>
            </a:xfrm>
            <a:custGeom>
              <a:avLst/>
              <a:gdLst/>
              <a:ahLst/>
              <a:cxnLst/>
              <a:rect l="l" t="t" r="r" b="b"/>
              <a:pathLst>
                <a:path w="19987" h="7713" extrusionOk="0">
                  <a:moveTo>
                    <a:pt x="19128" y="0"/>
                  </a:moveTo>
                  <a:cubicBezTo>
                    <a:pt x="13333" y="2536"/>
                    <a:pt x="7440" y="4827"/>
                    <a:pt x="1446" y="6870"/>
                  </a:cubicBezTo>
                  <a:cubicBezTo>
                    <a:pt x="972" y="7031"/>
                    <a:pt x="488" y="7189"/>
                    <a:pt x="0" y="7316"/>
                  </a:cubicBezTo>
                  <a:cubicBezTo>
                    <a:pt x="80" y="7466"/>
                    <a:pt x="191" y="7595"/>
                    <a:pt x="352" y="7659"/>
                  </a:cubicBezTo>
                  <a:cubicBezTo>
                    <a:pt x="448" y="7698"/>
                    <a:pt x="550" y="7713"/>
                    <a:pt x="653" y="7713"/>
                  </a:cubicBezTo>
                  <a:cubicBezTo>
                    <a:pt x="817" y="7713"/>
                    <a:pt x="985" y="7676"/>
                    <a:pt x="1147" y="7639"/>
                  </a:cubicBezTo>
                  <a:lnTo>
                    <a:pt x="17313" y="3877"/>
                  </a:lnTo>
                  <a:cubicBezTo>
                    <a:pt x="18253" y="3658"/>
                    <a:pt x="19333" y="3324"/>
                    <a:pt x="19679" y="2421"/>
                  </a:cubicBezTo>
                  <a:cubicBezTo>
                    <a:pt x="19986" y="1620"/>
                    <a:pt x="19562" y="746"/>
                    <a:pt x="1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9"/>
            <p:cNvSpPr/>
            <p:nvPr/>
          </p:nvSpPr>
          <p:spPr>
            <a:xfrm>
              <a:off x="3006325" y="2332000"/>
              <a:ext cx="336350" cy="296425"/>
            </a:xfrm>
            <a:custGeom>
              <a:avLst/>
              <a:gdLst/>
              <a:ahLst/>
              <a:cxnLst/>
              <a:rect l="l" t="t" r="r" b="b"/>
              <a:pathLst>
                <a:path w="13454" h="11857" extrusionOk="0">
                  <a:moveTo>
                    <a:pt x="5330" y="1"/>
                  </a:moveTo>
                  <a:cubicBezTo>
                    <a:pt x="5106" y="1"/>
                    <a:pt x="4886" y="24"/>
                    <a:pt x="4672" y="74"/>
                  </a:cubicBezTo>
                  <a:cubicBezTo>
                    <a:pt x="3374" y="382"/>
                    <a:pt x="0" y="4352"/>
                    <a:pt x="1634" y="5430"/>
                  </a:cubicBezTo>
                  <a:cubicBezTo>
                    <a:pt x="1786" y="5530"/>
                    <a:pt x="1958" y="5564"/>
                    <a:pt x="2138" y="5564"/>
                  </a:cubicBezTo>
                  <a:cubicBezTo>
                    <a:pt x="2364" y="5564"/>
                    <a:pt x="2601" y="5511"/>
                    <a:pt x="2823" y="5467"/>
                  </a:cubicBezTo>
                  <a:cubicBezTo>
                    <a:pt x="3241" y="5383"/>
                    <a:pt x="3667" y="5342"/>
                    <a:pt x="4093" y="5342"/>
                  </a:cubicBezTo>
                  <a:cubicBezTo>
                    <a:pt x="5303" y="5342"/>
                    <a:pt x="6515" y="5674"/>
                    <a:pt x="7548" y="6307"/>
                  </a:cubicBezTo>
                  <a:cubicBezTo>
                    <a:pt x="9413" y="7449"/>
                    <a:pt x="10578" y="9418"/>
                    <a:pt x="11702" y="11292"/>
                  </a:cubicBezTo>
                  <a:cubicBezTo>
                    <a:pt x="11847" y="11534"/>
                    <a:pt x="12024" y="11799"/>
                    <a:pt x="12303" y="11848"/>
                  </a:cubicBezTo>
                  <a:cubicBezTo>
                    <a:pt x="12335" y="11854"/>
                    <a:pt x="12366" y="11857"/>
                    <a:pt x="12396" y="11857"/>
                  </a:cubicBezTo>
                  <a:cubicBezTo>
                    <a:pt x="12845" y="11857"/>
                    <a:pt x="13101" y="11252"/>
                    <a:pt x="13154" y="10771"/>
                  </a:cubicBezTo>
                  <a:cubicBezTo>
                    <a:pt x="13454" y="8078"/>
                    <a:pt x="12588" y="5276"/>
                    <a:pt x="10823" y="3220"/>
                  </a:cubicBezTo>
                  <a:cubicBezTo>
                    <a:pt x="9681" y="1889"/>
                    <a:pt x="7342" y="1"/>
                    <a:pt x="5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9"/>
            <p:cNvSpPr/>
            <p:nvPr/>
          </p:nvSpPr>
          <p:spPr>
            <a:xfrm>
              <a:off x="3493600" y="2295250"/>
              <a:ext cx="77850" cy="57250"/>
            </a:xfrm>
            <a:custGeom>
              <a:avLst/>
              <a:gdLst/>
              <a:ahLst/>
              <a:cxnLst/>
              <a:rect l="l" t="t" r="r" b="b"/>
              <a:pathLst>
                <a:path w="3114" h="2290" extrusionOk="0">
                  <a:moveTo>
                    <a:pt x="1144" y="1"/>
                  </a:moveTo>
                  <a:cubicBezTo>
                    <a:pt x="575" y="1"/>
                    <a:pt x="59" y="290"/>
                    <a:pt x="25" y="997"/>
                  </a:cubicBezTo>
                  <a:cubicBezTo>
                    <a:pt x="1" y="1504"/>
                    <a:pt x="353" y="1985"/>
                    <a:pt x="819" y="2184"/>
                  </a:cubicBezTo>
                  <a:cubicBezTo>
                    <a:pt x="986" y="2255"/>
                    <a:pt x="1167" y="2289"/>
                    <a:pt x="1348" y="2289"/>
                  </a:cubicBezTo>
                  <a:cubicBezTo>
                    <a:pt x="1790" y="2289"/>
                    <a:pt x="2233" y="2087"/>
                    <a:pt x="2477" y="1718"/>
                  </a:cubicBezTo>
                  <a:cubicBezTo>
                    <a:pt x="3114" y="755"/>
                    <a:pt x="2062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9"/>
            <p:cNvSpPr/>
            <p:nvPr/>
          </p:nvSpPr>
          <p:spPr>
            <a:xfrm>
              <a:off x="4060025" y="3142575"/>
              <a:ext cx="2377926" cy="1784299"/>
            </a:xfrm>
            <a:custGeom>
              <a:avLst/>
              <a:gdLst/>
              <a:ahLst/>
              <a:cxnLst/>
              <a:rect l="l" t="t" r="r" b="b"/>
              <a:pathLst>
                <a:path w="95117" h="71372" extrusionOk="0">
                  <a:moveTo>
                    <a:pt x="94898" y="0"/>
                  </a:moveTo>
                  <a:cubicBezTo>
                    <a:pt x="85331" y="785"/>
                    <a:pt x="76503" y="3787"/>
                    <a:pt x="68257" y="8685"/>
                  </a:cubicBezTo>
                  <a:cubicBezTo>
                    <a:pt x="60740" y="13148"/>
                    <a:pt x="53937" y="18698"/>
                    <a:pt x="47083" y="24125"/>
                  </a:cubicBezTo>
                  <a:cubicBezTo>
                    <a:pt x="35872" y="33003"/>
                    <a:pt x="24449" y="41611"/>
                    <a:pt x="13029" y="50218"/>
                  </a:cubicBezTo>
                  <a:cubicBezTo>
                    <a:pt x="10181" y="52363"/>
                    <a:pt x="6893" y="54713"/>
                    <a:pt x="3213" y="54961"/>
                  </a:cubicBezTo>
                  <a:cubicBezTo>
                    <a:pt x="3129" y="54966"/>
                    <a:pt x="3044" y="54969"/>
                    <a:pt x="2960" y="54969"/>
                  </a:cubicBezTo>
                  <a:cubicBezTo>
                    <a:pt x="2400" y="54969"/>
                    <a:pt x="1852" y="54860"/>
                    <a:pt x="1389" y="54860"/>
                  </a:cubicBezTo>
                  <a:cubicBezTo>
                    <a:pt x="750" y="54860"/>
                    <a:pt x="275" y="55067"/>
                    <a:pt x="164" y="56055"/>
                  </a:cubicBezTo>
                  <a:cubicBezTo>
                    <a:pt x="1" y="57492"/>
                    <a:pt x="1887" y="58897"/>
                    <a:pt x="3078" y="59198"/>
                  </a:cubicBezTo>
                  <a:cubicBezTo>
                    <a:pt x="3761" y="59371"/>
                    <a:pt x="4457" y="59419"/>
                    <a:pt x="5161" y="59419"/>
                  </a:cubicBezTo>
                  <a:cubicBezTo>
                    <a:pt x="6042" y="59419"/>
                    <a:pt x="6933" y="59343"/>
                    <a:pt x="7819" y="59343"/>
                  </a:cubicBezTo>
                  <a:cubicBezTo>
                    <a:pt x="8266" y="59343"/>
                    <a:pt x="8712" y="59363"/>
                    <a:pt x="9153" y="59421"/>
                  </a:cubicBezTo>
                  <a:cubicBezTo>
                    <a:pt x="13886" y="60040"/>
                    <a:pt x="16869" y="64693"/>
                    <a:pt x="20855" y="67317"/>
                  </a:cubicBezTo>
                  <a:cubicBezTo>
                    <a:pt x="23261" y="68903"/>
                    <a:pt x="26076" y="69752"/>
                    <a:pt x="28895" y="70346"/>
                  </a:cubicBezTo>
                  <a:cubicBezTo>
                    <a:pt x="32078" y="71016"/>
                    <a:pt x="35349" y="71372"/>
                    <a:pt x="38612" y="71372"/>
                  </a:cubicBezTo>
                  <a:cubicBezTo>
                    <a:pt x="44886" y="71372"/>
                    <a:pt x="51131" y="70057"/>
                    <a:pt x="56662" y="67136"/>
                  </a:cubicBezTo>
                  <a:cubicBezTo>
                    <a:pt x="65571" y="63378"/>
                    <a:pt x="70214" y="53723"/>
                    <a:pt x="75260" y="46145"/>
                  </a:cubicBezTo>
                  <a:cubicBezTo>
                    <a:pt x="75775" y="45371"/>
                    <a:pt x="76290" y="44326"/>
                    <a:pt x="75730" y="43585"/>
                  </a:cubicBezTo>
                  <a:cubicBezTo>
                    <a:pt x="75436" y="43196"/>
                    <a:pt x="74967" y="43064"/>
                    <a:pt x="74467" y="43064"/>
                  </a:cubicBezTo>
                  <a:cubicBezTo>
                    <a:pt x="74109" y="43064"/>
                    <a:pt x="73734" y="43132"/>
                    <a:pt x="73396" y="43221"/>
                  </a:cubicBezTo>
                  <a:cubicBezTo>
                    <a:pt x="71367" y="43754"/>
                    <a:pt x="69443" y="44627"/>
                    <a:pt x="67704" y="45801"/>
                  </a:cubicBezTo>
                  <a:cubicBezTo>
                    <a:pt x="70090" y="41497"/>
                    <a:pt x="73590" y="37818"/>
                    <a:pt x="77768" y="35220"/>
                  </a:cubicBezTo>
                  <a:cubicBezTo>
                    <a:pt x="79438" y="34182"/>
                    <a:pt x="81439" y="32980"/>
                    <a:pt x="81556" y="31015"/>
                  </a:cubicBezTo>
                  <a:cubicBezTo>
                    <a:pt x="80971" y="30676"/>
                    <a:pt x="80326" y="30537"/>
                    <a:pt x="79663" y="30537"/>
                  </a:cubicBezTo>
                  <a:cubicBezTo>
                    <a:pt x="78538" y="30537"/>
                    <a:pt x="77361" y="30938"/>
                    <a:pt x="76334" y="31446"/>
                  </a:cubicBezTo>
                  <a:cubicBezTo>
                    <a:pt x="74703" y="32255"/>
                    <a:pt x="73122" y="33332"/>
                    <a:pt x="71307" y="33482"/>
                  </a:cubicBezTo>
                  <a:cubicBezTo>
                    <a:pt x="75456" y="30171"/>
                    <a:pt x="79426" y="26644"/>
                    <a:pt x="83204" y="22916"/>
                  </a:cubicBezTo>
                  <a:cubicBezTo>
                    <a:pt x="83583" y="22540"/>
                    <a:pt x="83986" y="22109"/>
                    <a:pt x="84003" y="21576"/>
                  </a:cubicBezTo>
                  <a:cubicBezTo>
                    <a:pt x="84035" y="20612"/>
                    <a:pt x="82936" y="20211"/>
                    <a:pt x="81898" y="20211"/>
                  </a:cubicBezTo>
                  <a:cubicBezTo>
                    <a:pt x="81662" y="20211"/>
                    <a:pt x="81429" y="20232"/>
                    <a:pt x="81213" y="20271"/>
                  </a:cubicBezTo>
                  <a:cubicBezTo>
                    <a:pt x="79377" y="20608"/>
                    <a:pt x="77615" y="21271"/>
                    <a:pt x="76012" y="22229"/>
                  </a:cubicBezTo>
                  <a:lnTo>
                    <a:pt x="88475" y="11875"/>
                  </a:lnTo>
                  <a:cubicBezTo>
                    <a:pt x="89348" y="11150"/>
                    <a:pt x="90231" y="9737"/>
                    <a:pt x="89315" y="9067"/>
                  </a:cubicBezTo>
                  <a:cubicBezTo>
                    <a:pt x="89019" y="8849"/>
                    <a:pt x="88627" y="8823"/>
                    <a:pt x="88261" y="8822"/>
                  </a:cubicBezTo>
                  <a:cubicBezTo>
                    <a:pt x="88240" y="8822"/>
                    <a:pt x="88219" y="8822"/>
                    <a:pt x="88197" y="8822"/>
                  </a:cubicBezTo>
                  <a:cubicBezTo>
                    <a:pt x="85347" y="8822"/>
                    <a:pt x="82506" y="9760"/>
                    <a:pt x="80215" y="11456"/>
                  </a:cubicBezTo>
                  <a:cubicBezTo>
                    <a:pt x="83834" y="8097"/>
                    <a:pt x="87908" y="5264"/>
                    <a:pt x="92317" y="3040"/>
                  </a:cubicBezTo>
                  <a:cubicBezTo>
                    <a:pt x="93591" y="2396"/>
                    <a:pt x="95117" y="1412"/>
                    <a:pt x="9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69"/>
            <p:cNvSpPr/>
            <p:nvPr/>
          </p:nvSpPr>
          <p:spPr>
            <a:xfrm>
              <a:off x="3597125" y="4053000"/>
              <a:ext cx="435475" cy="852650"/>
            </a:xfrm>
            <a:custGeom>
              <a:avLst/>
              <a:gdLst/>
              <a:ahLst/>
              <a:cxnLst/>
              <a:rect l="l" t="t" r="r" b="b"/>
              <a:pathLst>
                <a:path w="17419" h="34106" extrusionOk="0">
                  <a:moveTo>
                    <a:pt x="13721" y="1"/>
                  </a:moveTo>
                  <a:cubicBezTo>
                    <a:pt x="13538" y="1"/>
                    <a:pt x="13353" y="79"/>
                    <a:pt x="13182" y="156"/>
                  </a:cubicBezTo>
                  <a:cubicBezTo>
                    <a:pt x="10559" y="1337"/>
                    <a:pt x="6431" y="2569"/>
                    <a:pt x="4571" y="4790"/>
                  </a:cubicBezTo>
                  <a:cubicBezTo>
                    <a:pt x="2659" y="7074"/>
                    <a:pt x="2069" y="10328"/>
                    <a:pt x="1691" y="13182"/>
                  </a:cubicBezTo>
                  <a:cubicBezTo>
                    <a:pt x="1193" y="16942"/>
                    <a:pt x="795" y="20718"/>
                    <a:pt x="562" y="24504"/>
                  </a:cubicBezTo>
                  <a:cubicBezTo>
                    <a:pt x="442" y="26457"/>
                    <a:pt x="369" y="28413"/>
                    <a:pt x="341" y="30371"/>
                  </a:cubicBezTo>
                  <a:cubicBezTo>
                    <a:pt x="329" y="31361"/>
                    <a:pt x="1" y="32800"/>
                    <a:pt x="968" y="33469"/>
                  </a:cubicBezTo>
                  <a:cubicBezTo>
                    <a:pt x="1305" y="33702"/>
                    <a:pt x="1713" y="33809"/>
                    <a:pt x="2114" y="33889"/>
                  </a:cubicBezTo>
                  <a:cubicBezTo>
                    <a:pt x="2841" y="34033"/>
                    <a:pt x="3580" y="34106"/>
                    <a:pt x="4320" y="34106"/>
                  </a:cubicBezTo>
                  <a:cubicBezTo>
                    <a:pt x="4549" y="34106"/>
                    <a:pt x="4779" y="34099"/>
                    <a:pt x="5009" y="34085"/>
                  </a:cubicBezTo>
                  <a:cubicBezTo>
                    <a:pt x="5273" y="34069"/>
                    <a:pt x="5545" y="34041"/>
                    <a:pt x="5783" y="33923"/>
                  </a:cubicBezTo>
                  <a:cubicBezTo>
                    <a:pt x="7362" y="33143"/>
                    <a:pt x="7188" y="29226"/>
                    <a:pt x="7401" y="27752"/>
                  </a:cubicBezTo>
                  <a:cubicBezTo>
                    <a:pt x="7803" y="24959"/>
                    <a:pt x="8091" y="22130"/>
                    <a:pt x="8963" y="19432"/>
                  </a:cubicBezTo>
                  <a:cubicBezTo>
                    <a:pt x="9649" y="17305"/>
                    <a:pt x="10753" y="15236"/>
                    <a:pt x="12390" y="13689"/>
                  </a:cubicBezTo>
                  <a:cubicBezTo>
                    <a:pt x="13897" y="12265"/>
                    <a:pt x="16051" y="12345"/>
                    <a:pt x="16929" y="10202"/>
                  </a:cubicBezTo>
                  <a:cubicBezTo>
                    <a:pt x="17418" y="9011"/>
                    <a:pt x="17398" y="7668"/>
                    <a:pt x="17176" y="6400"/>
                  </a:cubicBezTo>
                  <a:cubicBezTo>
                    <a:pt x="16954" y="5133"/>
                    <a:pt x="16538" y="3909"/>
                    <a:pt x="15947" y="2768"/>
                  </a:cubicBezTo>
                  <a:cubicBezTo>
                    <a:pt x="15505" y="1914"/>
                    <a:pt x="14966" y="1113"/>
                    <a:pt x="14342" y="383"/>
                  </a:cubicBezTo>
                  <a:cubicBezTo>
                    <a:pt x="14212" y="230"/>
                    <a:pt x="14066" y="73"/>
                    <a:pt x="13873" y="21"/>
                  </a:cubicBezTo>
                  <a:cubicBezTo>
                    <a:pt x="13823" y="7"/>
                    <a:pt x="13772" y="1"/>
                    <a:pt x="1372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9"/>
            <p:cNvSpPr/>
            <p:nvPr/>
          </p:nvSpPr>
          <p:spPr>
            <a:xfrm>
              <a:off x="3796625" y="3889850"/>
              <a:ext cx="757650" cy="515225"/>
            </a:xfrm>
            <a:custGeom>
              <a:avLst/>
              <a:gdLst/>
              <a:ahLst/>
              <a:cxnLst/>
              <a:rect l="l" t="t" r="r" b="b"/>
              <a:pathLst>
                <a:path w="30306" h="20609" extrusionOk="0">
                  <a:moveTo>
                    <a:pt x="27960" y="1"/>
                  </a:moveTo>
                  <a:cubicBezTo>
                    <a:pt x="27747" y="1"/>
                    <a:pt x="27532" y="15"/>
                    <a:pt x="27328" y="35"/>
                  </a:cubicBezTo>
                  <a:cubicBezTo>
                    <a:pt x="22259" y="505"/>
                    <a:pt x="17215" y="1190"/>
                    <a:pt x="12198" y="2090"/>
                  </a:cubicBezTo>
                  <a:cubicBezTo>
                    <a:pt x="8408" y="2770"/>
                    <a:pt x="4743" y="3231"/>
                    <a:pt x="1808" y="5682"/>
                  </a:cubicBezTo>
                  <a:cubicBezTo>
                    <a:pt x="1409" y="6016"/>
                    <a:pt x="1033" y="6377"/>
                    <a:pt x="683" y="6762"/>
                  </a:cubicBezTo>
                  <a:cubicBezTo>
                    <a:pt x="424" y="7049"/>
                    <a:pt x="166" y="7374"/>
                    <a:pt x="125" y="7759"/>
                  </a:cubicBezTo>
                  <a:cubicBezTo>
                    <a:pt x="0" y="8932"/>
                    <a:pt x="1512" y="10989"/>
                    <a:pt x="2134" y="11900"/>
                  </a:cubicBezTo>
                  <a:cubicBezTo>
                    <a:pt x="3888" y="14474"/>
                    <a:pt x="4961" y="17506"/>
                    <a:pt x="5217" y="20608"/>
                  </a:cubicBezTo>
                  <a:cubicBezTo>
                    <a:pt x="9665" y="19925"/>
                    <a:pt x="14061" y="18939"/>
                    <a:pt x="18375" y="17658"/>
                  </a:cubicBezTo>
                  <a:cubicBezTo>
                    <a:pt x="22583" y="16407"/>
                    <a:pt x="27102" y="14534"/>
                    <a:pt x="29013" y="10583"/>
                  </a:cubicBezTo>
                  <a:cubicBezTo>
                    <a:pt x="30305" y="7907"/>
                    <a:pt x="30133" y="4782"/>
                    <a:pt x="29843" y="1825"/>
                  </a:cubicBezTo>
                  <a:cubicBezTo>
                    <a:pt x="29800" y="1373"/>
                    <a:pt x="29742" y="892"/>
                    <a:pt x="29454" y="540"/>
                  </a:cubicBezTo>
                  <a:cubicBezTo>
                    <a:pt x="29104" y="110"/>
                    <a:pt x="28536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9"/>
            <p:cNvSpPr/>
            <p:nvPr/>
          </p:nvSpPr>
          <p:spPr>
            <a:xfrm>
              <a:off x="3889200" y="3148050"/>
              <a:ext cx="676825" cy="904975"/>
            </a:xfrm>
            <a:custGeom>
              <a:avLst/>
              <a:gdLst/>
              <a:ahLst/>
              <a:cxnLst/>
              <a:rect l="l" t="t" r="r" b="b"/>
              <a:pathLst>
                <a:path w="27073" h="36199" extrusionOk="0">
                  <a:moveTo>
                    <a:pt x="17602" y="0"/>
                  </a:moveTo>
                  <a:cubicBezTo>
                    <a:pt x="16119" y="0"/>
                    <a:pt x="14588" y="197"/>
                    <a:pt x="13383" y="243"/>
                  </a:cubicBezTo>
                  <a:cubicBezTo>
                    <a:pt x="10104" y="369"/>
                    <a:pt x="7395" y="2989"/>
                    <a:pt x="6225" y="5909"/>
                  </a:cubicBezTo>
                  <a:cubicBezTo>
                    <a:pt x="4890" y="9249"/>
                    <a:pt x="3738" y="12659"/>
                    <a:pt x="2771" y="16125"/>
                  </a:cubicBezTo>
                  <a:cubicBezTo>
                    <a:pt x="1409" y="21017"/>
                    <a:pt x="600" y="26053"/>
                    <a:pt x="158" y="31108"/>
                  </a:cubicBezTo>
                  <a:cubicBezTo>
                    <a:pt x="44" y="32406"/>
                    <a:pt x="1" y="33856"/>
                    <a:pt x="848" y="34844"/>
                  </a:cubicBezTo>
                  <a:cubicBezTo>
                    <a:pt x="1615" y="35738"/>
                    <a:pt x="2887" y="35979"/>
                    <a:pt x="4060" y="36085"/>
                  </a:cubicBezTo>
                  <a:cubicBezTo>
                    <a:pt x="4908" y="36162"/>
                    <a:pt x="5757" y="36198"/>
                    <a:pt x="6604" y="36198"/>
                  </a:cubicBezTo>
                  <a:cubicBezTo>
                    <a:pt x="11820" y="36198"/>
                    <a:pt x="17004" y="34818"/>
                    <a:pt x="21954" y="33090"/>
                  </a:cubicBezTo>
                  <a:cubicBezTo>
                    <a:pt x="23438" y="32572"/>
                    <a:pt x="24996" y="31961"/>
                    <a:pt x="25933" y="30698"/>
                  </a:cubicBezTo>
                  <a:cubicBezTo>
                    <a:pt x="27072" y="29161"/>
                    <a:pt x="27004" y="27070"/>
                    <a:pt x="26847" y="25163"/>
                  </a:cubicBezTo>
                  <a:cubicBezTo>
                    <a:pt x="26288" y="18437"/>
                    <a:pt x="25238" y="11761"/>
                    <a:pt x="23704" y="5188"/>
                  </a:cubicBezTo>
                  <a:cubicBezTo>
                    <a:pt x="23315" y="3528"/>
                    <a:pt x="22783" y="1712"/>
                    <a:pt x="21340" y="803"/>
                  </a:cubicBezTo>
                  <a:cubicBezTo>
                    <a:pt x="20340" y="173"/>
                    <a:pt x="18992" y="0"/>
                    <a:pt x="17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9"/>
            <p:cNvSpPr/>
            <p:nvPr/>
          </p:nvSpPr>
          <p:spPr>
            <a:xfrm>
              <a:off x="4138450" y="3125675"/>
              <a:ext cx="298275" cy="184750"/>
            </a:xfrm>
            <a:custGeom>
              <a:avLst/>
              <a:gdLst/>
              <a:ahLst/>
              <a:cxnLst/>
              <a:rect l="l" t="t" r="r" b="b"/>
              <a:pathLst>
                <a:path w="11931" h="7390" extrusionOk="0">
                  <a:moveTo>
                    <a:pt x="7382" y="0"/>
                  </a:moveTo>
                  <a:cubicBezTo>
                    <a:pt x="4807" y="0"/>
                    <a:pt x="2146" y="991"/>
                    <a:pt x="1197" y="3360"/>
                  </a:cubicBezTo>
                  <a:cubicBezTo>
                    <a:pt x="0" y="6344"/>
                    <a:pt x="2382" y="7390"/>
                    <a:pt x="4953" y="7390"/>
                  </a:cubicBezTo>
                  <a:cubicBezTo>
                    <a:pt x="6483" y="7390"/>
                    <a:pt x="8080" y="7020"/>
                    <a:pt x="9030" y="6466"/>
                  </a:cubicBezTo>
                  <a:cubicBezTo>
                    <a:pt x="10695" y="5496"/>
                    <a:pt x="11930" y="3689"/>
                    <a:pt x="11917" y="1762"/>
                  </a:cubicBezTo>
                  <a:cubicBezTo>
                    <a:pt x="11916" y="1585"/>
                    <a:pt x="11902" y="1400"/>
                    <a:pt x="11810" y="1249"/>
                  </a:cubicBezTo>
                  <a:cubicBezTo>
                    <a:pt x="11714" y="1088"/>
                    <a:pt x="11545" y="988"/>
                    <a:pt x="11380" y="900"/>
                  </a:cubicBezTo>
                  <a:cubicBezTo>
                    <a:pt x="10299" y="324"/>
                    <a:pt x="8854" y="0"/>
                    <a:pt x="7382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9"/>
            <p:cNvSpPr/>
            <p:nvPr/>
          </p:nvSpPr>
          <p:spPr>
            <a:xfrm>
              <a:off x="3866125" y="2469350"/>
              <a:ext cx="822100" cy="763250"/>
            </a:xfrm>
            <a:custGeom>
              <a:avLst/>
              <a:gdLst/>
              <a:ahLst/>
              <a:cxnLst/>
              <a:rect l="l" t="t" r="r" b="b"/>
              <a:pathLst>
                <a:path w="32884" h="30530" extrusionOk="0">
                  <a:moveTo>
                    <a:pt x="17031" y="0"/>
                  </a:moveTo>
                  <a:cubicBezTo>
                    <a:pt x="11065" y="0"/>
                    <a:pt x="5560" y="2922"/>
                    <a:pt x="2758" y="8308"/>
                  </a:cubicBezTo>
                  <a:cubicBezTo>
                    <a:pt x="1" y="13610"/>
                    <a:pt x="789" y="20537"/>
                    <a:pt x="4638" y="25108"/>
                  </a:cubicBezTo>
                  <a:cubicBezTo>
                    <a:pt x="7551" y="28567"/>
                    <a:pt x="12078" y="30530"/>
                    <a:pt x="16587" y="30530"/>
                  </a:cubicBezTo>
                  <a:cubicBezTo>
                    <a:pt x="18035" y="30530"/>
                    <a:pt x="19481" y="30328"/>
                    <a:pt x="20871" y="29907"/>
                  </a:cubicBezTo>
                  <a:cubicBezTo>
                    <a:pt x="26592" y="28180"/>
                    <a:pt x="31051" y="22883"/>
                    <a:pt x="31814" y="16957"/>
                  </a:cubicBezTo>
                  <a:cubicBezTo>
                    <a:pt x="32884" y="8664"/>
                    <a:pt x="26863" y="696"/>
                    <a:pt x="18438" y="54"/>
                  </a:cubicBezTo>
                  <a:cubicBezTo>
                    <a:pt x="17967" y="18"/>
                    <a:pt x="17497" y="0"/>
                    <a:pt x="1703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9"/>
            <p:cNvSpPr/>
            <p:nvPr/>
          </p:nvSpPr>
          <p:spPr>
            <a:xfrm>
              <a:off x="3882950" y="2411225"/>
              <a:ext cx="855175" cy="684375"/>
            </a:xfrm>
            <a:custGeom>
              <a:avLst/>
              <a:gdLst/>
              <a:ahLst/>
              <a:cxnLst/>
              <a:rect l="l" t="t" r="r" b="b"/>
              <a:pathLst>
                <a:path w="34207" h="27375" extrusionOk="0">
                  <a:moveTo>
                    <a:pt x="17326" y="0"/>
                  </a:moveTo>
                  <a:cubicBezTo>
                    <a:pt x="15376" y="0"/>
                    <a:pt x="13416" y="284"/>
                    <a:pt x="11625" y="667"/>
                  </a:cubicBezTo>
                  <a:cubicBezTo>
                    <a:pt x="10726" y="860"/>
                    <a:pt x="9783" y="1047"/>
                    <a:pt x="8868" y="1047"/>
                  </a:cubicBezTo>
                  <a:cubicBezTo>
                    <a:pt x="8163" y="1047"/>
                    <a:pt x="7475" y="936"/>
                    <a:pt x="6836" y="630"/>
                  </a:cubicBezTo>
                  <a:lnTo>
                    <a:pt x="6836" y="630"/>
                  </a:lnTo>
                  <a:cubicBezTo>
                    <a:pt x="6930" y="1574"/>
                    <a:pt x="7517" y="2456"/>
                    <a:pt x="8352" y="2907"/>
                  </a:cubicBezTo>
                  <a:cubicBezTo>
                    <a:pt x="5937" y="3100"/>
                    <a:pt x="3831" y="4912"/>
                    <a:pt x="1410" y="4912"/>
                  </a:cubicBezTo>
                  <a:cubicBezTo>
                    <a:pt x="1404" y="4912"/>
                    <a:pt x="1399" y="4912"/>
                    <a:pt x="1394" y="4912"/>
                  </a:cubicBezTo>
                  <a:lnTo>
                    <a:pt x="1394" y="4912"/>
                  </a:lnTo>
                  <a:cubicBezTo>
                    <a:pt x="1687" y="5758"/>
                    <a:pt x="2206" y="6508"/>
                    <a:pt x="2895" y="7083"/>
                  </a:cubicBezTo>
                  <a:cubicBezTo>
                    <a:pt x="2895" y="7083"/>
                    <a:pt x="2895" y="7083"/>
                    <a:pt x="2895" y="7083"/>
                  </a:cubicBezTo>
                  <a:cubicBezTo>
                    <a:pt x="2857" y="7083"/>
                    <a:pt x="1202" y="10251"/>
                    <a:pt x="1085" y="10501"/>
                  </a:cubicBezTo>
                  <a:cubicBezTo>
                    <a:pt x="344" y="12073"/>
                    <a:pt x="0" y="13579"/>
                    <a:pt x="94" y="15336"/>
                  </a:cubicBezTo>
                  <a:cubicBezTo>
                    <a:pt x="2002" y="14381"/>
                    <a:pt x="3912" y="13790"/>
                    <a:pt x="5897" y="13370"/>
                  </a:cubicBezTo>
                  <a:cubicBezTo>
                    <a:pt x="7177" y="13099"/>
                    <a:pt x="8487" y="12899"/>
                    <a:pt x="9848" y="12719"/>
                  </a:cubicBezTo>
                  <a:cubicBezTo>
                    <a:pt x="13230" y="12267"/>
                    <a:pt x="16784" y="11619"/>
                    <a:pt x="19373" y="9398"/>
                  </a:cubicBezTo>
                  <a:cubicBezTo>
                    <a:pt x="20401" y="11202"/>
                    <a:pt x="20798" y="13110"/>
                    <a:pt x="21815" y="14881"/>
                  </a:cubicBezTo>
                  <a:cubicBezTo>
                    <a:pt x="22191" y="15537"/>
                    <a:pt x="25943" y="19645"/>
                    <a:pt x="25886" y="19878"/>
                  </a:cubicBezTo>
                  <a:cubicBezTo>
                    <a:pt x="26025" y="19310"/>
                    <a:pt x="26280" y="18777"/>
                    <a:pt x="26635" y="18312"/>
                  </a:cubicBezTo>
                  <a:lnTo>
                    <a:pt x="26635" y="18312"/>
                  </a:lnTo>
                  <a:cubicBezTo>
                    <a:pt x="26544" y="18431"/>
                    <a:pt x="28347" y="21995"/>
                    <a:pt x="28449" y="22573"/>
                  </a:cubicBezTo>
                  <a:cubicBezTo>
                    <a:pt x="28733" y="24197"/>
                    <a:pt x="28394" y="25956"/>
                    <a:pt x="27568" y="27374"/>
                  </a:cubicBezTo>
                  <a:cubicBezTo>
                    <a:pt x="28741" y="27202"/>
                    <a:pt x="29706" y="26369"/>
                    <a:pt x="30487" y="25475"/>
                  </a:cubicBezTo>
                  <a:cubicBezTo>
                    <a:pt x="32121" y="23606"/>
                    <a:pt x="33229" y="21298"/>
                    <a:pt x="33734" y="18871"/>
                  </a:cubicBezTo>
                  <a:cubicBezTo>
                    <a:pt x="34207" y="16598"/>
                    <a:pt x="33806" y="14761"/>
                    <a:pt x="33061" y="12594"/>
                  </a:cubicBezTo>
                  <a:cubicBezTo>
                    <a:pt x="31559" y="8227"/>
                    <a:pt x="28733" y="5137"/>
                    <a:pt x="25174" y="2345"/>
                  </a:cubicBezTo>
                  <a:cubicBezTo>
                    <a:pt x="22942" y="595"/>
                    <a:pt x="20145" y="0"/>
                    <a:pt x="17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9"/>
            <p:cNvSpPr/>
            <p:nvPr/>
          </p:nvSpPr>
          <p:spPr>
            <a:xfrm>
              <a:off x="4325575" y="2908000"/>
              <a:ext cx="56575" cy="51000"/>
            </a:xfrm>
            <a:custGeom>
              <a:avLst/>
              <a:gdLst/>
              <a:ahLst/>
              <a:cxnLst/>
              <a:rect l="l" t="t" r="r" b="b"/>
              <a:pathLst>
                <a:path w="2263" h="2040" extrusionOk="0">
                  <a:moveTo>
                    <a:pt x="1164" y="0"/>
                  </a:moveTo>
                  <a:cubicBezTo>
                    <a:pt x="778" y="0"/>
                    <a:pt x="422" y="219"/>
                    <a:pt x="249" y="569"/>
                  </a:cubicBezTo>
                  <a:cubicBezTo>
                    <a:pt x="0" y="1074"/>
                    <a:pt x="209" y="1686"/>
                    <a:pt x="714" y="1935"/>
                  </a:cubicBezTo>
                  <a:cubicBezTo>
                    <a:pt x="857" y="2006"/>
                    <a:pt x="1011" y="2040"/>
                    <a:pt x="1164" y="2040"/>
                  </a:cubicBezTo>
                  <a:cubicBezTo>
                    <a:pt x="1407" y="2040"/>
                    <a:pt x="1647" y="1954"/>
                    <a:pt x="1837" y="1786"/>
                  </a:cubicBezTo>
                  <a:cubicBezTo>
                    <a:pt x="2148" y="1514"/>
                    <a:pt x="2263" y="1082"/>
                    <a:pt x="2130" y="691"/>
                  </a:cubicBezTo>
                  <a:cubicBezTo>
                    <a:pt x="1998" y="301"/>
                    <a:pt x="1643" y="29"/>
                    <a:pt x="1231" y="2"/>
                  </a:cubicBezTo>
                  <a:cubicBezTo>
                    <a:pt x="1208" y="1"/>
                    <a:pt x="1186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9"/>
            <p:cNvSpPr/>
            <p:nvPr/>
          </p:nvSpPr>
          <p:spPr>
            <a:xfrm>
              <a:off x="4034750" y="2857125"/>
              <a:ext cx="56575" cy="51025"/>
            </a:xfrm>
            <a:custGeom>
              <a:avLst/>
              <a:gdLst/>
              <a:ahLst/>
              <a:cxnLst/>
              <a:rect l="l" t="t" r="r" b="b"/>
              <a:pathLst>
                <a:path w="2263" h="2041" extrusionOk="0">
                  <a:moveTo>
                    <a:pt x="1164" y="1"/>
                  </a:moveTo>
                  <a:cubicBezTo>
                    <a:pt x="778" y="1"/>
                    <a:pt x="422" y="219"/>
                    <a:pt x="249" y="570"/>
                  </a:cubicBezTo>
                  <a:cubicBezTo>
                    <a:pt x="0" y="1075"/>
                    <a:pt x="208" y="1686"/>
                    <a:pt x="714" y="1936"/>
                  </a:cubicBezTo>
                  <a:cubicBezTo>
                    <a:pt x="857" y="2006"/>
                    <a:pt x="1010" y="2041"/>
                    <a:pt x="1163" y="2041"/>
                  </a:cubicBezTo>
                  <a:cubicBezTo>
                    <a:pt x="1406" y="2041"/>
                    <a:pt x="1646" y="1954"/>
                    <a:pt x="1837" y="1787"/>
                  </a:cubicBezTo>
                  <a:cubicBezTo>
                    <a:pt x="2147" y="1516"/>
                    <a:pt x="2263" y="1083"/>
                    <a:pt x="2130" y="693"/>
                  </a:cubicBezTo>
                  <a:cubicBezTo>
                    <a:pt x="1998" y="302"/>
                    <a:pt x="1643" y="30"/>
                    <a:pt x="1231" y="3"/>
                  </a:cubicBezTo>
                  <a:cubicBezTo>
                    <a:pt x="1208" y="1"/>
                    <a:pt x="1186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9"/>
            <p:cNvSpPr/>
            <p:nvPr/>
          </p:nvSpPr>
          <p:spPr>
            <a:xfrm>
              <a:off x="4087950" y="2989925"/>
              <a:ext cx="172350" cy="70900"/>
            </a:xfrm>
            <a:custGeom>
              <a:avLst/>
              <a:gdLst/>
              <a:ahLst/>
              <a:cxnLst/>
              <a:rect l="l" t="t" r="r" b="b"/>
              <a:pathLst>
                <a:path w="6894" h="2836" extrusionOk="0">
                  <a:moveTo>
                    <a:pt x="345" y="1"/>
                  </a:moveTo>
                  <a:cubicBezTo>
                    <a:pt x="177" y="1"/>
                    <a:pt x="0" y="116"/>
                    <a:pt x="1" y="282"/>
                  </a:cubicBezTo>
                  <a:cubicBezTo>
                    <a:pt x="2" y="369"/>
                    <a:pt x="50" y="448"/>
                    <a:pt x="99" y="522"/>
                  </a:cubicBezTo>
                  <a:cubicBezTo>
                    <a:pt x="836" y="1632"/>
                    <a:pt x="1977" y="2504"/>
                    <a:pt x="3284" y="2762"/>
                  </a:cubicBezTo>
                  <a:cubicBezTo>
                    <a:pt x="3528" y="2811"/>
                    <a:pt x="3790" y="2835"/>
                    <a:pt x="4057" y="2835"/>
                  </a:cubicBezTo>
                  <a:cubicBezTo>
                    <a:pt x="5041" y="2835"/>
                    <a:pt x="6111" y="2502"/>
                    <a:pt x="6733" y="1779"/>
                  </a:cubicBezTo>
                  <a:cubicBezTo>
                    <a:pt x="6816" y="1682"/>
                    <a:pt x="6894" y="1551"/>
                    <a:pt x="6839" y="1435"/>
                  </a:cubicBezTo>
                  <a:cubicBezTo>
                    <a:pt x="6790" y="1332"/>
                    <a:pt x="6598" y="1296"/>
                    <a:pt x="6337" y="1296"/>
                  </a:cubicBezTo>
                  <a:cubicBezTo>
                    <a:pt x="5688" y="1296"/>
                    <a:pt x="4608" y="1523"/>
                    <a:pt x="4223" y="1523"/>
                  </a:cubicBezTo>
                  <a:cubicBezTo>
                    <a:pt x="4205" y="1523"/>
                    <a:pt x="4189" y="1523"/>
                    <a:pt x="4174" y="1522"/>
                  </a:cubicBezTo>
                  <a:cubicBezTo>
                    <a:pt x="2996" y="1438"/>
                    <a:pt x="1804" y="970"/>
                    <a:pt x="867" y="258"/>
                  </a:cubicBezTo>
                  <a:cubicBezTo>
                    <a:pt x="723" y="147"/>
                    <a:pt x="573" y="27"/>
                    <a:pt x="392" y="4"/>
                  </a:cubicBezTo>
                  <a:cubicBezTo>
                    <a:pt x="377" y="2"/>
                    <a:pt x="361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9"/>
            <p:cNvSpPr/>
            <p:nvPr/>
          </p:nvSpPr>
          <p:spPr>
            <a:xfrm>
              <a:off x="3814600" y="3199525"/>
              <a:ext cx="328350" cy="257600"/>
            </a:xfrm>
            <a:custGeom>
              <a:avLst/>
              <a:gdLst/>
              <a:ahLst/>
              <a:cxnLst/>
              <a:rect l="l" t="t" r="r" b="b"/>
              <a:pathLst>
                <a:path w="13134" h="10304" extrusionOk="0">
                  <a:moveTo>
                    <a:pt x="11036" y="0"/>
                  </a:moveTo>
                  <a:cubicBezTo>
                    <a:pt x="8837" y="0"/>
                    <a:pt x="7137" y="836"/>
                    <a:pt x="5041" y="1381"/>
                  </a:cubicBezTo>
                  <a:cubicBezTo>
                    <a:pt x="3759" y="1716"/>
                    <a:pt x="2469" y="2053"/>
                    <a:pt x="1249" y="2572"/>
                  </a:cubicBezTo>
                  <a:cubicBezTo>
                    <a:pt x="1081" y="2644"/>
                    <a:pt x="908" y="2723"/>
                    <a:pt x="785" y="2858"/>
                  </a:cubicBezTo>
                  <a:cubicBezTo>
                    <a:pt x="641" y="3015"/>
                    <a:pt x="580" y="3230"/>
                    <a:pt x="529" y="3437"/>
                  </a:cubicBezTo>
                  <a:cubicBezTo>
                    <a:pt x="37" y="5433"/>
                    <a:pt x="1" y="7513"/>
                    <a:pt x="425" y="9524"/>
                  </a:cubicBezTo>
                  <a:cubicBezTo>
                    <a:pt x="474" y="9752"/>
                    <a:pt x="538" y="9994"/>
                    <a:pt x="716" y="10142"/>
                  </a:cubicBezTo>
                  <a:cubicBezTo>
                    <a:pt x="884" y="10281"/>
                    <a:pt x="1114" y="10304"/>
                    <a:pt x="1336" y="10304"/>
                  </a:cubicBezTo>
                  <a:cubicBezTo>
                    <a:pt x="1372" y="10304"/>
                    <a:pt x="1408" y="10303"/>
                    <a:pt x="1444" y="10302"/>
                  </a:cubicBezTo>
                  <a:cubicBezTo>
                    <a:pt x="3647" y="10252"/>
                    <a:pt x="5843" y="10034"/>
                    <a:pt x="8014" y="9647"/>
                  </a:cubicBezTo>
                  <a:cubicBezTo>
                    <a:pt x="10182" y="9255"/>
                    <a:pt x="11529" y="5119"/>
                    <a:pt x="12426" y="3458"/>
                  </a:cubicBezTo>
                  <a:cubicBezTo>
                    <a:pt x="12700" y="2953"/>
                    <a:pt x="12977" y="2433"/>
                    <a:pt x="13056" y="1865"/>
                  </a:cubicBezTo>
                  <a:cubicBezTo>
                    <a:pt x="13134" y="1298"/>
                    <a:pt x="12973" y="660"/>
                    <a:pt x="12510" y="320"/>
                  </a:cubicBezTo>
                  <a:cubicBezTo>
                    <a:pt x="12148" y="53"/>
                    <a:pt x="11671" y="11"/>
                    <a:pt x="11221" y="2"/>
                  </a:cubicBezTo>
                  <a:cubicBezTo>
                    <a:pt x="11159" y="1"/>
                    <a:pt x="11097" y="0"/>
                    <a:pt x="1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9"/>
            <p:cNvSpPr/>
            <p:nvPr/>
          </p:nvSpPr>
          <p:spPr>
            <a:xfrm>
              <a:off x="3299600" y="3297525"/>
              <a:ext cx="873000" cy="324500"/>
            </a:xfrm>
            <a:custGeom>
              <a:avLst/>
              <a:gdLst/>
              <a:ahLst/>
              <a:cxnLst/>
              <a:rect l="l" t="t" r="r" b="b"/>
              <a:pathLst>
                <a:path w="34920" h="12980" extrusionOk="0">
                  <a:moveTo>
                    <a:pt x="6065" y="1"/>
                  </a:moveTo>
                  <a:cubicBezTo>
                    <a:pt x="5848" y="1"/>
                    <a:pt x="5633" y="61"/>
                    <a:pt x="5456" y="193"/>
                  </a:cubicBezTo>
                  <a:cubicBezTo>
                    <a:pt x="4912" y="599"/>
                    <a:pt x="4909" y="1541"/>
                    <a:pt x="5450" y="1949"/>
                  </a:cubicBezTo>
                  <a:cubicBezTo>
                    <a:pt x="4693" y="1462"/>
                    <a:pt x="3858" y="1101"/>
                    <a:pt x="2984" y="882"/>
                  </a:cubicBezTo>
                  <a:cubicBezTo>
                    <a:pt x="2852" y="849"/>
                    <a:pt x="2716" y="819"/>
                    <a:pt x="2582" y="819"/>
                  </a:cubicBezTo>
                  <a:cubicBezTo>
                    <a:pt x="2526" y="819"/>
                    <a:pt x="2470" y="824"/>
                    <a:pt x="2415" y="837"/>
                  </a:cubicBezTo>
                  <a:cubicBezTo>
                    <a:pt x="1841" y="963"/>
                    <a:pt x="1704" y="1798"/>
                    <a:pt x="2040" y="2279"/>
                  </a:cubicBezTo>
                  <a:cubicBezTo>
                    <a:pt x="2377" y="2759"/>
                    <a:pt x="2977" y="2965"/>
                    <a:pt x="3537" y="3142"/>
                  </a:cubicBezTo>
                  <a:lnTo>
                    <a:pt x="1581" y="2644"/>
                  </a:lnTo>
                  <a:cubicBezTo>
                    <a:pt x="1421" y="2603"/>
                    <a:pt x="1251" y="2563"/>
                    <a:pt x="1088" y="2563"/>
                  </a:cubicBezTo>
                  <a:cubicBezTo>
                    <a:pt x="975" y="2563"/>
                    <a:pt x="865" y="2582"/>
                    <a:pt x="762" y="2632"/>
                  </a:cubicBezTo>
                  <a:cubicBezTo>
                    <a:pt x="199" y="2913"/>
                    <a:pt x="457" y="3832"/>
                    <a:pt x="995" y="4158"/>
                  </a:cubicBezTo>
                  <a:cubicBezTo>
                    <a:pt x="1533" y="4484"/>
                    <a:pt x="2213" y="4509"/>
                    <a:pt x="2748" y="4838"/>
                  </a:cubicBezTo>
                  <a:cubicBezTo>
                    <a:pt x="2335" y="4724"/>
                    <a:pt x="1907" y="4610"/>
                    <a:pt x="1483" y="4610"/>
                  </a:cubicBezTo>
                  <a:cubicBezTo>
                    <a:pt x="1348" y="4610"/>
                    <a:pt x="1214" y="4622"/>
                    <a:pt x="1080" y="4648"/>
                  </a:cubicBezTo>
                  <a:cubicBezTo>
                    <a:pt x="526" y="4760"/>
                    <a:pt x="0" y="5223"/>
                    <a:pt x="18" y="5789"/>
                  </a:cubicBezTo>
                  <a:cubicBezTo>
                    <a:pt x="35" y="6358"/>
                    <a:pt x="599" y="6787"/>
                    <a:pt x="1164" y="6860"/>
                  </a:cubicBezTo>
                  <a:cubicBezTo>
                    <a:pt x="1249" y="6870"/>
                    <a:pt x="1335" y="6875"/>
                    <a:pt x="1422" y="6875"/>
                  </a:cubicBezTo>
                  <a:cubicBezTo>
                    <a:pt x="1632" y="6875"/>
                    <a:pt x="1846" y="6846"/>
                    <a:pt x="2055" y="6797"/>
                  </a:cubicBezTo>
                  <a:lnTo>
                    <a:pt x="2055" y="6797"/>
                  </a:lnTo>
                  <a:cubicBezTo>
                    <a:pt x="1668" y="7037"/>
                    <a:pt x="1362" y="7436"/>
                    <a:pt x="1448" y="7899"/>
                  </a:cubicBezTo>
                  <a:cubicBezTo>
                    <a:pt x="1545" y="8425"/>
                    <a:pt x="2001" y="8593"/>
                    <a:pt x="2545" y="8593"/>
                  </a:cubicBezTo>
                  <a:cubicBezTo>
                    <a:pt x="3244" y="8593"/>
                    <a:pt x="4088" y="8314"/>
                    <a:pt x="4496" y="8160"/>
                  </a:cubicBezTo>
                  <a:cubicBezTo>
                    <a:pt x="5194" y="7895"/>
                    <a:pt x="5891" y="7547"/>
                    <a:pt x="6635" y="7547"/>
                  </a:cubicBezTo>
                  <a:cubicBezTo>
                    <a:pt x="6654" y="7547"/>
                    <a:pt x="6673" y="7547"/>
                    <a:pt x="6692" y="7547"/>
                  </a:cubicBezTo>
                  <a:cubicBezTo>
                    <a:pt x="7597" y="7570"/>
                    <a:pt x="8393" y="8115"/>
                    <a:pt x="9148" y="8615"/>
                  </a:cubicBezTo>
                  <a:cubicBezTo>
                    <a:pt x="12419" y="10781"/>
                    <a:pt x="16449" y="12064"/>
                    <a:pt x="20357" y="12353"/>
                  </a:cubicBezTo>
                  <a:cubicBezTo>
                    <a:pt x="23023" y="12549"/>
                    <a:pt x="26107" y="12980"/>
                    <a:pt x="29066" y="12980"/>
                  </a:cubicBezTo>
                  <a:cubicBezTo>
                    <a:pt x="30843" y="12980"/>
                    <a:pt x="32574" y="12825"/>
                    <a:pt x="34142" y="12371"/>
                  </a:cubicBezTo>
                  <a:cubicBezTo>
                    <a:pt x="34515" y="12263"/>
                    <a:pt x="34858" y="11961"/>
                    <a:pt x="34889" y="11576"/>
                  </a:cubicBezTo>
                  <a:cubicBezTo>
                    <a:pt x="34920" y="11201"/>
                    <a:pt x="34662" y="10870"/>
                    <a:pt x="34420" y="10583"/>
                  </a:cubicBezTo>
                  <a:lnTo>
                    <a:pt x="31828" y="7513"/>
                  </a:lnTo>
                  <a:cubicBezTo>
                    <a:pt x="31740" y="7408"/>
                    <a:pt x="31645" y="7298"/>
                    <a:pt x="31514" y="7256"/>
                  </a:cubicBezTo>
                  <a:cubicBezTo>
                    <a:pt x="31468" y="7241"/>
                    <a:pt x="31422" y="7235"/>
                    <a:pt x="31375" y="7235"/>
                  </a:cubicBezTo>
                  <a:cubicBezTo>
                    <a:pt x="31288" y="7235"/>
                    <a:pt x="31200" y="7256"/>
                    <a:pt x="31115" y="7276"/>
                  </a:cubicBezTo>
                  <a:cubicBezTo>
                    <a:pt x="29015" y="7778"/>
                    <a:pt x="27015" y="8027"/>
                    <a:pt x="24869" y="8027"/>
                  </a:cubicBezTo>
                  <a:cubicBezTo>
                    <a:pt x="24702" y="8027"/>
                    <a:pt x="24533" y="8025"/>
                    <a:pt x="24363" y="8022"/>
                  </a:cubicBezTo>
                  <a:cubicBezTo>
                    <a:pt x="18902" y="7925"/>
                    <a:pt x="13456" y="6586"/>
                    <a:pt x="8608" y="4058"/>
                  </a:cubicBezTo>
                  <a:cubicBezTo>
                    <a:pt x="7996" y="3738"/>
                    <a:pt x="7334" y="3328"/>
                    <a:pt x="7171" y="2657"/>
                  </a:cubicBezTo>
                  <a:cubicBezTo>
                    <a:pt x="7015" y="2014"/>
                    <a:pt x="7371" y="1310"/>
                    <a:pt x="7140" y="691"/>
                  </a:cubicBezTo>
                  <a:cubicBezTo>
                    <a:pt x="6981" y="262"/>
                    <a:pt x="6517" y="1"/>
                    <a:pt x="6065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9"/>
            <p:cNvSpPr/>
            <p:nvPr/>
          </p:nvSpPr>
          <p:spPr>
            <a:xfrm>
              <a:off x="4715150" y="5121050"/>
              <a:ext cx="502225" cy="352400"/>
            </a:xfrm>
            <a:custGeom>
              <a:avLst/>
              <a:gdLst/>
              <a:ahLst/>
              <a:cxnLst/>
              <a:rect l="l" t="t" r="r" b="b"/>
              <a:pathLst>
                <a:path w="20089" h="14096" extrusionOk="0">
                  <a:moveTo>
                    <a:pt x="1522" y="1"/>
                  </a:moveTo>
                  <a:cubicBezTo>
                    <a:pt x="838" y="1"/>
                    <a:pt x="119" y="189"/>
                    <a:pt x="59" y="937"/>
                  </a:cubicBezTo>
                  <a:cubicBezTo>
                    <a:pt x="0" y="1658"/>
                    <a:pt x="1245" y="2629"/>
                    <a:pt x="1658" y="3133"/>
                  </a:cubicBezTo>
                  <a:cubicBezTo>
                    <a:pt x="2967" y="4728"/>
                    <a:pt x="4130" y="6435"/>
                    <a:pt x="5404" y="8056"/>
                  </a:cubicBezTo>
                  <a:cubicBezTo>
                    <a:pt x="7179" y="10314"/>
                    <a:pt x="9283" y="12401"/>
                    <a:pt x="11771" y="13871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6"/>
                    <a:pt x="12297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2" y="12713"/>
                    <a:pt x="11200" y="12047"/>
                    <a:pt x="11225" y="11283"/>
                  </a:cubicBezTo>
                  <a:cubicBezTo>
                    <a:pt x="11227" y="11198"/>
                    <a:pt x="11240" y="11107"/>
                    <a:pt x="11302" y="11050"/>
                  </a:cubicBezTo>
                  <a:cubicBezTo>
                    <a:pt x="11359" y="10996"/>
                    <a:pt x="11442" y="10986"/>
                    <a:pt x="11522" y="10985"/>
                  </a:cubicBezTo>
                  <a:cubicBezTo>
                    <a:pt x="11525" y="10985"/>
                    <a:pt x="11528" y="10985"/>
                    <a:pt x="11531" y="10985"/>
                  </a:cubicBezTo>
                  <a:cubicBezTo>
                    <a:pt x="12040" y="10985"/>
                    <a:pt x="12504" y="11258"/>
                    <a:pt x="12937" y="11526"/>
                  </a:cubicBezTo>
                  <a:cubicBezTo>
                    <a:pt x="14508" y="12495"/>
                    <a:pt x="16084" y="13510"/>
                    <a:pt x="17852" y="14042"/>
                  </a:cubicBezTo>
                  <a:cubicBezTo>
                    <a:pt x="17948" y="14071"/>
                    <a:pt x="18057" y="14095"/>
                    <a:pt x="18159" y="14095"/>
                  </a:cubicBezTo>
                  <a:cubicBezTo>
                    <a:pt x="18273" y="14095"/>
                    <a:pt x="18379" y="14065"/>
                    <a:pt x="18450" y="13978"/>
                  </a:cubicBezTo>
                  <a:cubicBezTo>
                    <a:pt x="18627" y="13759"/>
                    <a:pt x="18408" y="13451"/>
                    <a:pt x="18206" y="13257"/>
                  </a:cubicBezTo>
                  <a:cubicBezTo>
                    <a:pt x="16864" y="11959"/>
                    <a:pt x="16089" y="11096"/>
                    <a:pt x="15728" y="9249"/>
                  </a:cubicBezTo>
                  <a:cubicBezTo>
                    <a:pt x="15710" y="9157"/>
                    <a:pt x="15697" y="9055"/>
                    <a:pt x="15750" y="8979"/>
                  </a:cubicBezTo>
                  <a:cubicBezTo>
                    <a:pt x="15801" y="8906"/>
                    <a:pt x="15898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3"/>
                    <a:pt x="19701" y="9754"/>
                  </a:cubicBezTo>
                  <a:cubicBezTo>
                    <a:pt x="19735" y="9759"/>
                    <a:pt x="19769" y="9763"/>
                    <a:pt x="19803" y="9763"/>
                  </a:cubicBezTo>
                  <a:cubicBezTo>
                    <a:pt x="19838" y="9763"/>
                    <a:pt x="19872" y="9759"/>
                    <a:pt x="19905" y="9746"/>
                  </a:cubicBezTo>
                  <a:cubicBezTo>
                    <a:pt x="20049" y="9689"/>
                    <a:pt x="20089" y="9490"/>
                    <a:pt x="20026" y="9349"/>
                  </a:cubicBezTo>
                  <a:cubicBezTo>
                    <a:pt x="19963" y="9209"/>
                    <a:pt x="19830" y="9113"/>
                    <a:pt x="19704" y="9025"/>
                  </a:cubicBezTo>
                  <a:cubicBezTo>
                    <a:pt x="18068" y="7882"/>
                    <a:pt x="15843" y="6796"/>
                    <a:pt x="14443" y="5397"/>
                  </a:cubicBezTo>
                  <a:cubicBezTo>
                    <a:pt x="13421" y="4710"/>
                    <a:pt x="12397" y="4022"/>
                    <a:pt x="11332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9"/>
            <p:cNvSpPr/>
            <p:nvPr/>
          </p:nvSpPr>
          <p:spPr>
            <a:xfrm>
              <a:off x="4757850" y="514647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1" y="0"/>
                  </a:moveTo>
                  <a:cubicBezTo>
                    <a:pt x="203" y="0"/>
                    <a:pt x="0" y="290"/>
                    <a:pt x="946" y="1115"/>
                  </a:cubicBezTo>
                  <a:cubicBezTo>
                    <a:pt x="2121" y="2142"/>
                    <a:pt x="3196" y="3172"/>
                    <a:pt x="4166" y="4308"/>
                  </a:cubicBezTo>
                  <a:cubicBezTo>
                    <a:pt x="4905" y="5170"/>
                    <a:pt x="5572" y="6093"/>
                    <a:pt x="6160" y="7066"/>
                  </a:cubicBezTo>
                  <a:cubicBezTo>
                    <a:pt x="6587" y="7776"/>
                    <a:pt x="7009" y="8550"/>
                    <a:pt x="7738" y="8941"/>
                  </a:cubicBezTo>
                  <a:cubicBezTo>
                    <a:pt x="8051" y="7672"/>
                    <a:pt x="6578" y="6578"/>
                    <a:pt x="6604" y="5273"/>
                  </a:cubicBezTo>
                  <a:lnTo>
                    <a:pt x="6604" y="5273"/>
                  </a:lnTo>
                  <a:cubicBezTo>
                    <a:pt x="6954" y="5342"/>
                    <a:pt x="7230" y="5605"/>
                    <a:pt x="7485" y="5856"/>
                  </a:cubicBezTo>
                  <a:cubicBezTo>
                    <a:pt x="8143" y="6499"/>
                    <a:pt x="8814" y="7131"/>
                    <a:pt x="9497" y="7750"/>
                  </a:cubicBezTo>
                  <a:cubicBezTo>
                    <a:pt x="10485" y="8647"/>
                    <a:pt x="11598" y="9559"/>
                    <a:pt x="12928" y="9656"/>
                  </a:cubicBezTo>
                  <a:cubicBezTo>
                    <a:pt x="12778" y="9644"/>
                    <a:pt x="11294" y="7731"/>
                    <a:pt x="10995" y="7465"/>
                  </a:cubicBezTo>
                  <a:cubicBezTo>
                    <a:pt x="9987" y="6570"/>
                    <a:pt x="9009" y="5724"/>
                    <a:pt x="8175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5" y="4642"/>
                    <a:pt x="8872" y="4738"/>
                  </a:cubicBezTo>
                  <a:cubicBezTo>
                    <a:pt x="9759" y="5361"/>
                    <a:pt x="10778" y="5772"/>
                    <a:pt x="11849" y="5938"/>
                  </a:cubicBezTo>
                  <a:cubicBezTo>
                    <a:pt x="11955" y="5834"/>
                    <a:pt x="11821" y="5666"/>
                    <a:pt x="11699" y="5581"/>
                  </a:cubicBezTo>
                  <a:cubicBezTo>
                    <a:pt x="8660" y="3491"/>
                    <a:pt x="5499" y="1979"/>
                    <a:pt x="2205" y="332"/>
                  </a:cubicBezTo>
                  <a:cubicBezTo>
                    <a:pt x="1724" y="137"/>
                    <a:pt x="1161" y="0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9"/>
            <p:cNvSpPr/>
            <p:nvPr/>
          </p:nvSpPr>
          <p:spPr>
            <a:xfrm>
              <a:off x="4515750" y="4994250"/>
              <a:ext cx="336950" cy="214575"/>
            </a:xfrm>
            <a:custGeom>
              <a:avLst/>
              <a:gdLst/>
              <a:ahLst/>
              <a:cxnLst/>
              <a:rect l="l" t="t" r="r" b="b"/>
              <a:pathLst>
                <a:path w="13478" h="8583" extrusionOk="0">
                  <a:moveTo>
                    <a:pt x="1381" y="1"/>
                  </a:moveTo>
                  <a:cubicBezTo>
                    <a:pt x="607" y="1"/>
                    <a:pt x="0" y="295"/>
                    <a:pt x="50" y="1213"/>
                  </a:cubicBezTo>
                  <a:cubicBezTo>
                    <a:pt x="160" y="3228"/>
                    <a:pt x="3836" y="4772"/>
                    <a:pt x="5282" y="5456"/>
                  </a:cubicBezTo>
                  <a:cubicBezTo>
                    <a:pt x="7100" y="6316"/>
                    <a:pt x="8923" y="7180"/>
                    <a:pt x="10800" y="7896"/>
                  </a:cubicBezTo>
                  <a:cubicBezTo>
                    <a:pt x="11385" y="8119"/>
                    <a:pt x="11974" y="8327"/>
                    <a:pt x="12571" y="8517"/>
                  </a:cubicBezTo>
                  <a:cubicBezTo>
                    <a:pt x="12676" y="8551"/>
                    <a:pt x="12791" y="8582"/>
                    <a:pt x="12900" y="8582"/>
                  </a:cubicBezTo>
                  <a:cubicBezTo>
                    <a:pt x="12980" y="8582"/>
                    <a:pt x="13056" y="8565"/>
                    <a:pt x="13123" y="8519"/>
                  </a:cubicBezTo>
                  <a:cubicBezTo>
                    <a:pt x="13225" y="8451"/>
                    <a:pt x="13278" y="8328"/>
                    <a:pt x="13307" y="8209"/>
                  </a:cubicBezTo>
                  <a:cubicBezTo>
                    <a:pt x="13478" y="7510"/>
                    <a:pt x="13009" y="6807"/>
                    <a:pt x="12446" y="6362"/>
                  </a:cubicBezTo>
                  <a:cubicBezTo>
                    <a:pt x="11171" y="5357"/>
                    <a:pt x="9664" y="4724"/>
                    <a:pt x="8345" y="3778"/>
                  </a:cubicBezTo>
                  <a:cubicBezTo>
                    <a:pt x="6948" y="2774"/>
                    <a:pt x="5684" y="1566"/>
                    <a:pt x="4164" y="760"/>
                  </a:cubicBezTo>
                  <a:cubicBezTo>
                    <a:pt x="3649" y="487"/>
                    <a:pt x="2376" y="1"/>
                    <a:pt x="1381" y="1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9"/>
            <p:cNvSpPr/>
            <p:nvPr/>
          </p:nvSpPr>
          <p:spPr>
            <a:xfrm>
              <a:off x="4359425" y="4914450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0"/>
                  </a:moveTo>
                  <a:cubicBezTo>
                    <a:pt x="1609" y="0"/>
                    <a:pt x="1" y="596"/>
                    <a:pt x="954" y="2277"/>
                  </a:cubicBezTo>
                  <a:cubicBezTo>
                    <a:pt x="1834" y="3828"/>
                    <a:pt x="4232" y="5174"/>
                    <a:pt x="5738" y="6033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7" y="7672"/>
                    <a:pt x="13086" y="7613"/>
                    <a:pt x="13334" y="7404"/>
                  </a:cubicBezTo>
                  <a:cubicBezTo>
                    <a:pt x="13910" y="6917"/>
                    <a:pt x="13661" y="5990"/>
                    <a:pt x="13337" y="5309"/>
                  </a:cubicBezTo>
                  <a:cubicBezTo>
                    <a:pt x="12514" y="3583"/>
                    <a:pt x="11409" y="1856"/>
                    <a:pt x="9681" y="1039"/>
                  </a:cubicBezTo>
                  <a:cubicBezTo>
                    <a:pt x="8660" y="556"/>
                    <a:pt x="7510" y="435"/>
                    <a:pt x="6387" y="321"/>
                  </a:cubicBezTo>
                  <a:lnTo>
                    <a:pt x="3459" y="24"/>
                  </a:lnTo>
                  <a:cubicBezTo>
                    <a:pt x="3309" y="8"/>
                    <a:pt x="3152" y="0"/>
                    <a:pt x="2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9"/>
            <p:cNvSpPr/>
            <p:nvPr/>
          </p:nvSpPr>
          <p:spPr>
            <a:xfrm>
              <a:off x="4999900" y="5124425"/>
              <a:ext cx="502225" cy="352375"/>
            </a:xfrm>
            <a:custGeom>
              <a:avLst/>
              <a:gdLst/>
              <a:ahLst/>
              <a:cxnLst/>
              <a:rect l="l" t="t" r="r" b="b"/>
              <a:pathLst>
                <a:path w="20089" h="14095" extrusionOk="0">
                  <a:moveTo>
                    <a:pt x="1522" y="1"/>
                  </a:moveTo>
                  <a:cubicBezTo>
                    <a:pt x="838" y="1"/>
                    <a:pt x="119" y="189"/>
                    <a:pt x="58" y="937"/>
                  </a:cubicBezTo>
                  <a:cubicBezTo>
                    <a:pt x="0" y="1659"/>
                    <a:pt x="1244" y="2629"/>
                    <a:pt x="1657" y="3133"/>
                  </a:cubicBezTo>
                  <a:cubicBezTo>
                    <a:pt x="2966" y="4726"/>
                    <a:pt x="4129" y="6434"/>
                    <a:pt x="5404" y="8056"/>
                  </a:cubicBezTo>
                  <a:cubicBezTo>
                    <a:pt x="7179" y="10314"/>
                    <a:pt x="9283" y="12401"/>
                    <a:pt x="11770" y="13870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5"/>
                    <a:pt x="12296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1" y="12712"/>
                    <a:pt x="11199" y="12047"/>
                    <a:pt x="11223" y="11281"/>
                  </a:cubicBezTo>
                  <a:cubicBezTo>
                    <a:pt x="11227" y="11198"/>
                    <a:pt x="11240" y="11106"/>
                    <a:pt x="11301" y="11049"/>
                  </a:cubicBezTo>
                  <a:cubicBezTo>
                    <a:pt x="11358" y="10995"/>
                    <a:pt x="11442" y="10985"/>
                    <a:pt x="11521" y="10985"/>
                  </a:cubicBezTo>
                  <a:cubicBezTo>
                    <a:pt x="11525" y="10985"/>
                    <a:pt x="11530" y="10985"/>
                    <a:pt x="11534" y="10985"/>
                  </a:cubicBezTo>
                  <a:cubicBezTo>
                    <a:pt x="12041" y="10985"/>
                    <a:pt x="12505" y="11258"/>
                    <a:pt x="12936" y="11525"/>
                  </a:cubicBezTo>
                  <a:cubicBezTo>
                    <a:pt x="14508" y="12494"/>
                    <a:pt x="16084" y="13509"/>
                    <a:pt x="17850" y="14041"/>
                  </a:cubicBezTo>
                  <a:cubicBezTo>
                    <a:pt x="17947" y="14070"/>
                    <a:pt x="18056" y="14095"/>
                    <a:pt x="18159" y="14095"/>
                  </a:cubicBezTo>
                  <a:cubicBezTo>
                    <a:pt x="18273" y="14095"/>
                    <a:pt x="18378" y="14065"/>
                    <a:pt x="18449" y="13977"/>
                  </a:cubicBezTo>
                  <a:cubicBezTo>
                    <a:pt x="18627" y="13759"/>
                    <a:pt x="18408" y="13450"/>
                    <a:pt x="18205" y="13255"/>
                  </a:cubicBezTo>
                  <a:cubicBezTo>
                    <a:pt x="16863" y="11959"/>
                    <a:pt x="16088" y="11095"/>
                    <a:pt x="15727" y="9248"/>
                  </a:cubicBezTo>
                  <a:cubicBezTo>
                    <a:pt x="15710" y="9157"/>
                    <a:pt x="15697" y="9055"/>
                    <a:pt x="15750" y="8978"/>
                  </a:cubicBezTo>
                  <a:cubicBezTo>
                    <a:pt x="15801" y="8905"/>
                    <a:pt x="15897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2"/>
                    <a:pt x="19701" y="9753"/>
                  </a:cubicBezTo>
                  <a:cubicBezTo>
                    <a:pt x="19735" y="9758"/>
                    <a:pt x="19769" y="9762"/>
                    <a:pt x="19803" y="9762"/>
                  </a:cubicBezTo>
                  <a:cubicBezTo>
                    <a:pt x="19838" y="9762"/>
                    <a:pt x="19872" y="9758"/>
                    <a:pt x="19905" y="9745"/>
                  </a:cubicBezTo>
                  <a:cubicBezTo>
                    <a:pt x="20049" y="9689"/>
                    <a:pt x="20088" y="9489"/>
                    <a:pt x="20026" y="9348"/>
                  </a:cubicBezTo>
                  <a:cubicBezTo>
                    <a:pt x="19963" y="9207"/>
                    <a:pt x="19830" y="9112"/>
                    <a:pt x="19703" y="9024"/>
                  </a:cubicBezTo>
                  <a:cubicBezTo>
                    <a:pt x="18067" y="7881"/>
                    <a:pt x="15843" y="6796"/>
                    <a:pt x="14442" y="5396"/>
                  </a:cubicBezTo>
                  <a:cubicBezTo>
                    <a:pt x="13421" y="4709"/>
                    <a:pt x="12396" y="4022"/>
                    <a:pt x="11331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9"/>
            <p:cNvSpPr/>
            <p:nvPr/>
          </p:nvSpPr>
          <p:spPr>
            <a:xfrm>
              <a:off x="5042575" y="514982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2" y="1"/>
                  </a:moveTo>
                  <a:cubicBezTo>
                    <a:pt x="204" y="1"/>
                    <a:pt x="0" y="291"/>
                    <a:pt x="945" y="1116"/>
                  </a:cubicBezTo>
                  <a:cubicBezTo>
                    <a:pt x="2121" y="2143"/>
                    <a:pt x="3195" y="3172"/>
                    <a:pt x="4166" y="4308"/>
                  </a:cubicBezTo>
                  <a:cubicBezTo>
                    <a:pt x="4906" y="5171"/>
                    <a:pt x="5573" y="6093"/>
                    <a:pt x="6161" y="7067"/>
                  </a:cubicBezTo>
                  <a:cubicBezTo>
                    <a:pt x="6588" y="7776"/>
                    <a:pt x="7009" y="8551"/>
                    <a:pt x="7739" y="8941"/>
                  </a:cubicBezTo>
                  <a:cubicBezTo>
                    <a:pt x="8052" y="7672"/>
                    <a:pt x="6579" y="6579"/>
                    <a:pt x="6604" y="5272"/>
                  </a:cubicBezTo>
                  <a:lnTo>
                    <a:pt x="6604" y="5272"/>
                  </a:lnTo>
                  <a:cubicBezTo>
                    <a:pt x="6955" y="5342"/>
                    <a:pt x="7229" y="5605"/>
                    <a:pt x="7485" y="5856"/>
                  </a:cubicBezTo>
                  <a:cubicBezTo>
                    <a:pt x="8144" y="6500"/>
                    <a:pt x="8814" y="7132"/>
                    <a:pt x="9498" y="7751"/>
                  </a:cubicBezTo>
                  <a:cubicBezTo>
                    <a:pt x="10486" y="8646"/>
                    <a:pt x="11598" y="9559"/>
                    <a:pt x="12929" y="9656"/>
                  </a:cubicBezTo>
                  <a:cubicBezTo>
                    <a:pt x="12779" y="9645"/>
                    <a:pt x="11295" y="7731"/>
                    <a:pt x="10995" y="7465"/>
                  </a:cubicBezTo>
                  <a:cubicBezTo>
                    <a:pt x="9988" y="6570"/>
                    <a:pt x="9010" y="5724"/>
                    <a:pt x="8174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4" y="4642"/>
                    <a:pt x="8871" y="4739"/>
                  </a:cubicBezTo>
                  <a:cubicBezTo>
                    <a:pt x="9759" y="5362"/>
                    <a:pt x="10779" y="5772"/>
                    <a:pt x="11850" y="5938"/>
                  </a:cubicBezTo>
                  <a:cubicBezTo>
                    <a:pt x="11956" y="5833"/>
                    <a:pt x="11821" y="5666"/>
                    <a:pt x="11700" y="5582"/>
                  </a:cubicBezTo>
                  <a:cubicBezTo>
                    <a:pt x="8660" y="3492"/>
                    <a:pt x="5500" y="1979"/>
                    <a:pt x="2206" y="332"/>
                  </a:cubicBezTo>
                  <a:cubicBezTo>
                    <a:pt x="1725" y="137"/>
                    <a:pt x="1163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9"/>
            <p:cNvSpPr/>
            <p:nvPr/>
          </p:nvSpPr>
          <p:spPr>
            <a:xfrm>
              <a:off x="4800500" y="4997625"/>
              <a:ext cx="336950" cy="214550"/>
            </a:xfrm>
            <a:custGeom>
              <a:avLst/>
              <a:gdLst/>
              <a:ahLst/>
              <a:cxnLst/>
              <a:rect l="l" t="t" r="r" b="b"/>
              <a:pathLst>
                <a:path w="13478" h="8582" extrusionOk="0">
                  <a:moveTo>
                    <a:pt x="1381" y="0"/>
                  </a:moveTo>
                  <a:cubicBezTo>
                    <a:pt x="606" y="0"/>
                    <a:pt x="0" y="294"/>
                    <a:pt x="50" y="1211"/>
                  </a:cubicBezTo>
                  <a:cubicBezTo>
                    <a:pt x="159" y="3228"/>
                    <a:pt x="3836" y="4771"/>
                    <a:pt x="5282" y="5455"/>
                  </a:cubicBezTo>
                  <a:cubicBezTo>
                    <a:pt x="7100" y="6315"/>
                    <a:pt x="8922" y="7179"/>
                    <a:pt x="10800" y="7894"/>
                  </a:cubicBezTo>
                  <a:cubicBezTo>
                    <a:pt x="11384" y="8118"/>
                    <a:pt x="11974" y="8326"/>
                    <a:pt x="12570" y="8517"/>
                  </a:cubicBezTo>
                  <a:cubicBezTo>
                    <a:pt x="12675" y="8551"/>
                    <a:pt x="12790" y="8582"/>
                    <a:pt x="12899" y="8582"/>
                  </a:cubicBezTo>
                  <a:cubicBezTo>
                    <a:pt x="12979" y="8582"/>
                    <a:pt x="13055" y="8565"/>
                    <a:pt x="13123" y="8519"/>
                  </a:cubicBezTo>
                  <a:cubicBezTo>
                    <a:pt x="13225" y="8450"/>
                    <a:pt x="13277" y="8327"/>
                    <a:pt x="13307" y="8209"/>
                  </a:cubicBezTo>
                  <a:cubicBezTo>
                    <a:pt x="13478" y="7510"/>
                    <a:pt x="13009" y="6806"/>
                    <a:pt x="12445" y="6362"/>
                  </a:cubicBezTo>
                  <a:cubicBezTo>
                    <a:pt x="11171" y="5356"/>
                    <a:pt x="9664" y="4724"/>
                    <a:pt x="8345" y="3778"/>
                  </a:cubicBezTo>
                  <a:cubicBezTo>
                    <a:pt x="6947" y="2773"/>
                    <a:pt x="5683" y="1566"/>
                    <a:pt x="4163" y="759"/>
                  </a:cubicBezTo>
                  <a:cubicBezTo>
                    <a:pt x="3649" y="486"/>
                    <a:pt x="2376" y="0"/>
                    <a:pt x="1381" y="0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9"/>
            <p:cNvSpPr/>
            <p:nvPr/>
          </p:nvSpPr>
          <p:spPr>
            <a:xfrm>
              <a:off x="4644175" y="4917825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1"/>
                  </a:moveTo>
                  <a:cubicBezTo>
                    <a:pt x="1609" y="1"/>
                    <a:pt x="0" y="597"/>
                    <a:pt x="954" y="2277"/>
                  </a:cubicBezTo>
                  <a:cubicBezTo>
                    <a:pt x="1834" y="3827"/>
                    <a:pt x="4231" y="5173"/>
                    <a:pt x="5737" y="6032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5" y="7672"/>
                    <a:pt x="13085" y="7613"/>
                    <a:pt x="13334" y="7404"/>
                  </a:cubicBezTo>
                  <a:cubicBezTo>
                    <a:pt x="13910" y="6916"/>
                    <a:pt x="13661" y="5989"/>
                    <a:pt x="13336" y="5309"/>
                  </a:cubicBezTo>
                  <a:cubicBezTo>
                    <a:pt x="12513" y="3583"/>
                    <a:pt x="11409" y="1856"/>
                    <a:pt x="9681" y="1039"/>
                  </a:cubicBezTo>
                  <a:cubicBezTo>
                    <a:pt x="8659" y="556"/>
                    <a:pt x="7510" y="435"/>
                    <a:pt x="6386" y="321"/>
                  </a:cubicBezTo>
                  <a:lnTo>
                    <a:pt x="3457" y="24"/>
                  </a:lnTo>
                  <a:cubicBezTo>
                    <a:pt x="3308" y="9"/>
                    <a:pt x="3151" y="1"/>
                    <a:pt x="2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69"/>
          <p:cNvGrpSpPr/>
          <p:nvPr/>
        </p:nvGrpSpPr>
        <p:grpSpPr>
          <a:xfrm>
            <a:off x="7670928" y="153283"/>
            <a:ext cx="1312862" cy="2210106"/>
            <a:chOff x="1131375" y="325250"/>
            <a:chExt cx="1961600" cy="3783925"/>
          </a:xfrm>
        </p:grpSpPr>
        <p:sp>
          <p:nvSpPr>
            <p:cNvPr id="1600" name="Google Shape;1600;p69"/>
            <p:cNvSpPr/>
            <p:nvPr/>
          </p:nvSpPr>
          <p:spPr>
            <a:xfrm>
              <a:off x="1425025" y="2085400"/>
              <a:ext cx="283900" cy="228150"/>
            </a:xfrm>
            <a:custGeom>
              <a:avLst/>
              <a:gdLst/>
              <a:ahLst/>
              <a:cxnLst/>
              <a:rect l="l" t="t" r="r" b="b"/>
              <a:pathLst>
                <a:path w="11356" h="9126" extrusionOk="0">
                  <a:moveTo>
                    <a:pt x="7209" y="1"/>
                  </a:moveTo>
                  <a:cubicBezTo>
                    <a:pt x="6260" y="1"/>
                    <a:pt x="5297" y="285"/>
                    <a:pt x="4477" y="772"/>
                  </a:cubicBezTo>
                  <a:cubicBezTo>
                    <a:pt x="3116" y="1578"/>
                    <a:pt x="2106" y="2876"/>
                    <a:pt x="1350" y="4266"/>
                  </a:cubicBezTo>
                  <a:cubicBezTo>
                    <a:pt x="531" y="5768"/>
                    <a:pt x="1" y="7700"/>
                    <a:pt x="945" y="9126"/>
                  </a:cubicBezTo>
                  <a:cubicBezTo>
                    <a:pt x="1584" y="8103"/>
                    <a:pt x="2784" y="7473"/>
                    <a:pt x="3984" y="7473"/>
                  </a:cubicBezTo>
                  <a:cubicBezTo>
                    <a:pt x="4219" y="7473"/>
                    <a:pt x="4454" y="7498"/>
                    <a:pt x="4685" y="7548"/>
                  </a:cubicBezTo>
                  <a:cubicBezTo>
                    <a:pt x="4536" y="7981"/>
                    <a:pt x="4287" y="8373"/>
                    <a:pt x="3957" y="8691"/>
                  </a:cubicBezTo>
                  <a:cubicBezTo>
                    <a:pt x="4098" y="8703"/>
                    <a:pt x="4239" y="8709"/>
                    <a:pt x="4380" y="8709"/>
                  </a:cubicBezTo>
                  <a:cubicBezTo>
                    <a:pt x="5636" y="8709"/>
                    <a:pt x="6877" y="8222"/>
                    <a:pt x="7884" y="7462"/>
                  </a:cubicBezTo>
                  <a:cubicBezTo>
                    <a:pt x="9288" y="6398"/>
                    <a:pt x="11355" y="4085"/>
                    <a:pt x="10678" y="2146"/>
                  </a:cubicBezTo>
                  <a:cubicBezTo>
                    <a:pt x="10406" y="1366"/>
                    <a:pt x="9763" y="750"/>
                    <a:pt x="9018" y="395"/>
                  </a:cubicBezTo>
                  <a:cubicBezTo>
                    <a:pt x="8451" y="124"/>
                    <a:pt x="7833" y="1"/>
                    <a:pt x="7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9"/>
            <p:cNvSpPr/>
            <p:nvPr/>
          </p:nvSpPr>
          <p:spPr>
            <a:xfrm>
              <a:off x="2337700" y="3831400"/>
              <a:ext cx="122150" cy="277775"/>
            </a:xfrm>
            <a:custGeom>
              <a:avLst/>
              <a:gdLst/>
              <a:ahLst/>
              <a:cxnLst/>
              <a:rect l="l" t="t" r="r" b="b"/>
              <a:pathLst>
                <a:path w="4886" h="11111" extrusionOk="0">
                  <a:moveTo>
                    <a:pt x="2144" y="0"/>
                  </a:moveTo>
                  <a:cubicBezTo>
                    <a:pt x="1872" y="0"/>
                    <a:pt x="1593" y="110"/>
                    <a:pt x="1454" y="341"/>
                  </a:cubicBezTo>
                  <a:cubicBezTo>
                    <a:pt x="1231" y="711"/>
                    <a:pt x="1451" y="1184"/>
                    <a:pt x="1436" y="1616"/>
                  </a:cubicBezTo>
                  <a:cubicBezTo>
                    <a:pt x="1418" y="2170"/>
                    <a:pt x="1045" y="2444"/>
                    <a:pt x="754" y="2854"/>
                  </a:cubicBezTo>
                  <a:cubicBezTo>
                    <a:pt x="435" y="3303"/>
                    <a:pt x="373" y="3474"/>
                    <a:pt x="288" y="4070"/>
                  </a:cubicBezTo>
                  <a:cubicBezTo>
                    <a:pt x="121" y="5226"/>
                    <a:pt x="1" y="6405"/>
                    <a:pt x="201" y="7567"/>
                  </a:cubicBezTo>
                  <a:cubicBezTo>
                    <a:pt x="448" y="9003"/>
                    <a:pt x="1269" y="10426"/>
                    <a:pt x="2608" y="11000"/>
                  </a:cubicBezTo>
                  <a:cubicBezTo>
                    <a:pt x="2746" y="11060"/>
                    <a:pt x="2894" y="11111"/>
                    <a:pt x="3043" y="11111"/>
                  </a:cubicBezTo>
                  <a:cubicBezTo>
                    <a:pt x="3073" y="11111"/>
                    <a:pt x="3104" y="11109"/>
                    <a:pt x="3134" y="11104"/>
                  </a:cubicBezTo>
                  <a:cubicBezTo>
                    <a:pt x="3510" y="11048"/>
                    <a:pt x="3728" y="10655"/>
                    <a:pt x="3867" y="10301"/>
                  </a:cubicBezTo>
                  <a:cubicBezTo>
                    <a:pt x="4719" y="8134"/>
                    <a:pt x="4795" y="5749"/>
                    <a:pt x="4859" y="3421"/>
                  </a:cubicBezTo>
                  <a:cubicBezTo>
                    <a:pt x="4877" y="2758"/>
                    <a:pt x="4886" y="2054"/>
                    <a:pt x="4543" y="1485"/>
                  </a:cubicBezTo>
                  <a:cubicBezTo>
                    <a:pt x="4226" y="957"/>
                    <a:pt x="3661" y="638"/>
                    <a:pt x="3122" y="344"/>
                  </a:cubicBezTo>
                  <a:cubicBezTo>
                    <a:pt x="2851" y="195"/>
                    <a:pt x="2572" y="44"/>
                    <a:pt x="2265" y="8"/>
                  </a:cubicBezTo>
                  <a:cubicBezTo>
                    <a:pt x="2225" y="3"/>
                    <a:pt x="2184" y="0"/>
                    <a:pt x="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9"/>
            <p:cNvSpPr/>
            <p:nvPr/>
          </p:nvSpPr>
          <p:spPr>
            <a:xfrm>
              <a:off x="1771350" y="3278600"/>
              <a:ext cx="650975" cy="646875"/>
            </a:xfrm>
            <a:custGeom>
              <a:avLst/>
              <a:gdLst/>
              <a:ahLst/>
              <a:cxnLst/>
              <a:rect l="l" t="t" r="r" b="b"/>
              <a:pathLst>
                <a:path w="26039" h="25875" extrusionOk="0">
                  <a:moveTo>
                    <a:pt x="7597" y="1"/>
                  </a:moveTo>
                  <a:cubicBezTo>
                    <a:pt x="7114" y="1"/>
                    <a:pt x="6623" y="64"/>
                    <a:pt x="6143" y="128"/>
                  </a:cubicBezTo>
                  <a:cubicBezTo>
                    <a:pt x="5111" y="267"/>
                    <a:pt x="4053" y="415"/>
                    <a:pt x="3132" y="903"/>
                  </a:cubicBezTo>
                  <a:cubicBezTo>
                    <a:pt x="0" y="2565"/>
                    <a:pt x="2868" y="5313"/>
                    <a:pt x="4230" y="7252"/>
                  </a:cubicBezTo>
                  <a:cubicBezTo>
                    <a:pt x="7640" y="12108"/>
                    <a:pt x="11633" y="16527"/>
                    <a:pt x="16122" y="20408"/>
                  </a:cubicBezTo>
                  <a:cubicBezTo>
                    <a:pt x="17288" y="21417"/>
                    <a:pt x="18487" y="22386"/>
                    <a:pt x="19717" y="23318"/>
                  </a:cubicBezTo>
                  <a:cubicBezTo>
                    <a:pt x="20466" y="23886"/>
                    <a:pt x="21215" y="24542"/>
                    <a:pt x="22024" y="25063"/>
                  </a:cubicBezTo>
                  <a:cubicBezTo>
                    <a:pt x="22465" y="25347"/>
                    <a:pt x="22925" y="25590"/>
                    <a:pt x="23411" y="25759"/>
                  </a:cubicBezTo>
                  <a:cubicBezTo>
                    <a:pt x="23585" y="25820"/>
                    <a:pt x="23766" y="25874"/>
                    <a:pt x="23951" y="25874"/>
                  </a:cubicBezTo>
                  <a:cubicBezTo>
                    <a:pt x="23965" y="25874"/>
                    <a:pt x="23979" y="25874"/>
                    <a:pt x="23993" y="25873"/>
                  </a:cubicBezTo>
                  <a:cubicBezTo>
                    <a:pt x="24218" y="25864"/>
                    <a:pt x="24431" y="25770"/>
                    <a:pt x="24622" y="25651"/>
                  </a:cubicBezTo>
                  <a:cubicBezTo>
                    <a:pt x="25272" y="25246"/>
                    <a:pt x="25715" y="24539"/>
                    <a:pt x="25845" y="23784"/>
                  </a:cubicBezTo>
                  <a:cubicBezTo>
                    <a:pt x="26038" y="22663"/>
                    <a:pt x="25223" y="22050"/>
                    <a:pt x="24489" y="21354"/>
                  </a:cubicBezTo>
                  <a:cubicBezTo>
                    <a:pt x="19089" y="16240"/>
                    <a:pt x="15560" y="9520"/>
                    <a:pt x="11735" y="3139"/>
                  </a:cubicBezTo>
                  <a:cubicBezTo>
                    <a:pt x="10996" y="1907"/>
                    <a:pt x="10129" y="590"/>
                    <a:pt x="8757" y="161"/>
                  </a:cubicBezTo>
                  <a:cubicBezTo>
                    <a:pt x="8381" y="43"/>
                    <a:pt x="7991" y="1"/>
                    <a:pt x="759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9"/>
            <p:cNvSpPr/>
            <p:nvPr/>
          </p:nvSpPr>
          <p:spPr>
            <a:xfrm>
              <a:off x="2800800" y="3449450"/>
              <a:ext cx="155200" cy="250750"/>
            </a:xfrm>
            <a:custGeom>
              <a:avLst/>
              <a:gdLst/>
              <a:ahLst/>
              <a:cxnLst/>
              <a:rect l="l" t="t" r="r" b="b"/>
              <a:pathLst>
                <a:path w="6208" h="10030" extrusionOk="0">
                  <a:moveTo>
                    <a:pt x="1128" y="0"/>
                  </a:moveTo>
                  <a:cubicBezTo>
                    <a:pt x="975" y="0"/>
                    <a:pt x="823" y="15"/>
                    <a:pt x="675" y="58"/>
                  </a:cubicBezTo>
                  <a:cubicBezTo>
                    <a:pt x="379" y="144"/>
                    <a:pt x="103" y="376"/>
                    <a:pt x="60" y="683"/>
                  </a:cubicBezTo>
                  <a:cubicBezTo>
                    <a:pt x="1" y="1111"/>
                    <a:pt x="389" y="1459"/>
                    <a:pt x="546" y="1863"/>
                  </a:cubicBezTo>
                  <a:cubicBezTo>
                    <a:pt x="747" y="2379"/>
                    <a:pt x="512" y="2777"/>
                    <a:pt x="405" y="3270"/>
                  </a:cubicBezTo>
                  <a:cubicBezTo>
                    <a:pt x="288" y="3808"/>
                    <a:pt x="299" y="3988"/>
                    <a:pt x="455" y="4570"/>
                  </a:cubicBezTo>
                  <a:cubicBezTo>
                    <a:pt x="757" y="5700"/>
                    <a:pt x="1111" y="6831"/>
                    <a:pt x="1751" y="7821"/>
                  </a:cubicBezTo>
                  <a:cubicBezTo>
                    <a:pt x="2544" y="9044"/>
                    <a:pt x="3858" y="10027"/>
                    <a:pt x="5315" y="10030"/>
                  </a:cubicBezTo>
                  <a:cubicBezTo>
                    <a:pt x="5497" y="10030"/>
                    <a:pt x="5685" y="10013"/>
                    <a:pt x="5839" y="9918"/>
                  </a:cubicBezTo>
                  <a:cubicBezTo>
                    <a:pt x="6163" y="9718"/>
                    <a:pt x="6208" y="9272"/>
                    <a:pt x="6196" y="8891"/>
                  </a:cubicBezTo>
                  <a:cubicBezTo>
                    <a:pt x="6128" y="6562"/>
                    <a:pt x="5259" y="4342"/>
                    <a:pt x="4403" y="2176"/>
                  </a:cubicBezTo>
                  <a:cubicBezTo>
                    <a:pt x="4158" y="1558"/>
                    <a:pt x="3888" y="907"/>
                    <a:pt x="3351" y="520"/>
                  </a:cubicBezTo>
                  <a:cubicBezTo>
                    <a:pt x="2851" y="160"/>
                    <a:pt x="2208" y="89"/>
                    <a:pt x="1595" y="30"/>
                  </a:cubicBezTo>
                  <a:cubicBezTo>
                    <a:pt x="1440" y="15"/>
                    <a:pt x="1284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9"/>
            <p:cNvSpPr/>
            <p:nvPr/>
          </p:nvSpPr>
          <p:spPr>
            <a:xfrm>
              <a:off x="2052650" y="3104700"/>
              <a:ext cx="807125" cy="445000"/>
            </a:xfrm>
            <a:custGeom>
              <a:avLst/>
              <a:gdLst/>
              <a:ahLst/>
              <a:cxnLst/>
              <a:rect l="l" t="t" r="r" b="b"/>
              <a:pathLst>
                <a:path w="32285" h="17800" extrusionOk="0">
                  <a:moveTo>
                    <a:pt x="7419" y="0"/>
                  </a:moveTo>
                  <a:cubicBezTo>
                    <a:pt x="7316" y="0"/>
                    <a:pt x="7211" y="5"/>
                    <a:pt x="7106" y="16"/>
                  </a:cubicBezTo>
                  <a:cubicBezTo>
                    <a:pt x="6232" y="103"/>
                    <a:pt x="5445" y="564"/>
                    <a:pt x="4691" y="1015"/>
                  </a:cubicBezTo>
                  <a:cubicBezTo>
                    <a:pt x="3796" y="1549"/>
                    <a:pt x="2881" y="2101"/>
                    <a:pt x="2227" y="2912"/>
                  </a:cubicBezTo>
                  <a:cubicBezTo>
                    <a:pt x="0" y="5672"/>
                    <a:pt x="3719" y="7070"/>
                    <a:pt x="5732" y="8318"/>
                  </a:cubicBezTo>
                  <a:cubicBezTo>
                    <a:pt x="10778" y="11441"/>
                    <a:pt x="16187" y="13932"/>
                    <a:pt x="21840" y="15735"/>
                  </a:cubicBezTo>
                  <a:cubicBezTo>
                    <a:pt x="23310" y="16203"/>
                    <a:pt x="24793" y="16623"/>
                    <a:pt x="26291" y="16997"/>
                  </a:cubicBezTo>
                  <a:cubicBezTo>
                    <a:pt x="27202" y="17224"/>
                    <a:pt x="28149" y="17531"/>
                    <a:pt x="29098" y="17692"/>
                  </a:cubicBezTo>
                  <a:cubicBezTo>
                    <a:pt x="29492" y="17758"/>
                    <a:pt x="29887" y="17800"/>
                    <a:pt x="30279" y="17800"/>
                  </a:cubicBezTo>
                  <a:cubicBezTo>
                    <a:pt x="30402" y="17800"/>
                    <a:pt x="30524" y="17796"/>
                    <a:pt x="30646" y="17787"/>
                  </a:cubicBezTo>
                  <a:cubicBezTo>
                    <a:pt x="30845" y="17772"/>
                    <a:pt x="31048" y="17749"/>
                    <a:pt x="31227" y="17664"/>
                  </a:cubicBezTo>
                  <a:cubicBezTo>
                    <a:pt x="31430" y="17566"/>
                    <a:pt x="31589" y="17396"/>
                    <a:pt x="31717" y="17211"/>
                  </a:cubicBezTo>
                  <a:cubicBezTo>
                    <a:pt x="32157" y="16583"/>
                    <a:pt x="32285" y="15760"/>
                    <a:pt x="32108" y="15014"/>
                  </a:cubicBezTo>
                  <a:cubicBezTo>
                    <a:pt x="31845" y="13908"/>
                    <a:pt x="30855" y="13664"/>
                    <a:pt x="29906" y="13313"/>
                  </a:cubicBezTo>
                  <a:cubicBezTo>
                    <a:pt x="22929" y="10735"/>
                    <a:pt x="17042" y="5945"/>
                    <a:pt x="11015" y="1584"/>
                  </a:cubicBezTo>
                  <a:cubicBezTo>
                    <a:pt x="9936" y="803"/>
                    <a:pt x="8729" y="0"/>
                    <a:pt x="741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9"/>
            <p:cNvSpPr/>
            <p:nvPr/>
          </p:nvSpPr>
          <p:spPr>
            <a:xfrm>
              <a:off x="1290425" y="922600"/>
              <a:ext cx="1321775" cy="695650"/>
            </a:xfrm>
            <a:custGeom>
              <a:avLst/>
              <a:gdLst/>
              <a:ahLst/>
              <a:cxnLst/>
              <a:rect l="l" t="t" r="r" b="b"/>
              <a:pathLst>
                <a:path w="52871" h="27826" extrusionOk="0">
                  <a:moveTo>
                    <a:pt x="30483" y="1"/>
                  </a:moveTo>
                  <a:cubicBezTo>
                    <a:pt x="28329" y="1"/>
                    <a:pt x="26174" y="151"/>
                    <a:pt x="24040" y="453"/>
                  </a:cubicBezTo>
                  <a:cubicBezTo>
                    <a:pt x="19544" y="1087"/>
                    <a:pt x="15098" y="2409"/>
                    <a:pt x="11224" y="4775"/>
                  </a:cubicBezTo>
                  <a:cubicBezTo>
                    <a:pt x="7350" y="7143"/>
                    <a:pt x="4071" y="10608"/>
                    <a:pt x="2357" y="14811"/>
                  </a:cubicBezTo>
                  <a:cubicBezTo>
                    <a:pt x="1526" y="16854"/>
                    <a:pt x="1" y="27825"/>
                    <a:pt x="3670" y="27825"/>
                  </a:cubicBezTo>
                  <a:cubicBezTo>
                    <a:pt x="4196" y="27825"/>
                    <a:pt x="4830" y="27600"/>
                    <a:pt x="5587" y="27089"/>
                  </a:cubicBezTo>
                  <a:cubicBezTo>
                    <a:pt x="7833" y="25576"/>
                    <a:pt x="9336" y="22353"/>
                    <a:pt x="11261" y="20403"/>
                  </a:cubicBezTo>
                  <a:cubicBezTo>
                    <a:pt x="13315" y="18321"/>
                    <a:pt x="15676" y="16511"/>
                    <a:pt x="18376" y="15353"/>
                  </a:cubicBezTo>
                  <a:cubicBezTo>
                    <a:pt x="21139" y="14167"/>
                    <a:pt x="24156" y="13702"/>
                    <a:pt x="27174" y="13702"/>
                  </a:cubicBezTo>
                  <a:cubicBezTo>
                    <a:pt x="28068" y="13702"/>
                    <a:pt x="28961" y="13743"/>
                    <a:pt x="29848" y="13818"/>
                  </a:cubicBezTo>
                  <a:cubicBezTo>
                    <a:pt x="34663" y="14223"/>
                    <a:pt x="39408" y="15511"/>
                    <a:pt x="44068" y="16730"/>
                  </a:cubicBezTo>
                  <a:cubicBezTo>
                    <a:pt x="44988" y="16970"/>
                    <a:pt x="45913" y="17213"/>
                    <a:pt x="46766" y="17629"/>
                  </a:cubicBezTo>
                  <a:cubicBezTo>
                    <a:pt x="48006" y="18236"/>
                    <a:pt x="49087" y="19204"/>
                    <a:pt x="50429" y="19526"/>
                  </a:cubicBezTo>
                  <a:cubicBezTo>
                    <a:pt x="50648" y="19579"/>
                    <a:pt x="50877" y="19611"/>
                    <a:pt x="51104" y="19611"/>
                  </a:cubicBezTo>
                  <a:cubicBezTo>
                    <a:pt x="51454" y="19611"/>
                    <a:pt x="51798" y="19534"/>
                    <a:pt x="52084" y="19337"/>
                  </a:cubicBezTo>
                  <a:cubicBezTo>
                    <a:pt x="52741" y="18883"/>
                    <a:pt x="52871" y="17947"/>
                    <a:pt x="52709" y="17165"/>
                  </a:cubicBezTo>
                  <a:cubicBezTo>
                    <a:pt x="52547" y="16382"/>
                    <a:pt x="52162" y="15659"/>
                    <a:pt x="52009" y="14874"/>
                  </a:cubicBezTo>
                  <a:cubicBezTo>
                    <a:pt x="51707" y="13323"/>
                    <a:pt x="52441" y="11932"/>
                    <a:pt x="52395" y="10417"/>
                  </a:cubicBezTo>
                  <a:cubicBezTo>
                    <a:pt x="52349" y="8984"/>
                    <a:pt x="51700" y="7465"/>
                    <a:pt x="50833" y="6344"/>
                  </a:cubicBezTo>
                  <a:cubicBezTo>
                    <a:pt x="48787" y="3699"/>
                    <a:pt x="45479" y="2372"/>
                    <a:pt x="42244" y="1519"/>
                  </a:cubicBezTo>
                  <a:cubicBezTo>
                    <a:pt x="38412" y="509"/>
                    <a:pt x="34448" y="1"/>
                    <a:pt x="30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9"/>
            <p:cNvSpPr/>
            <p:nvPr/>
          </p:nvSpPr>
          <p:spPr>
            <a:xfrm>
              <a:off x="1131375" y="325250"/>
              <a:ext cx="1961600" cy="1495050"/>
            </a:xfrm>
            <a:custGeom>
              <a:avLst/>
              <a:gdLst/>
              <a:ahLst/>
              <a:cxnLst/>
              <a:rect l="l" t="t" r="r" b="b"/>
              <a:pathLst>
                <a:path w="78464" h="59802" extrusionOk="0">
                  <a:moveTo>
                    <a:pt x="40044" y="0"/>
                  </a:moveTo>
                  <a:cubicBezTo>
                    <a:pt x="35745" y="0"/>
                    <a:pt x="31425" y="479"/>
                    <a:pt x="27215" y="1301"/>
                  </a:cubicBezTo>
                  <a:cubicBezTo>
                    <a:pt x="23833" y="1961"/>
                    <a:pt x="20449" y="2852"/>
                    <a:pt x="17457" y="4557"/>
                  </a:cubicBezTo>
                  <a:cubicBezTo>
                    <a:pt x="13944" y="6559"/>
                    <a:pt x="11131" y="9591"/>
                    <a:pt x="8672" y="12799"/>
                  </a:cubicBezTo>
                  <a:cubicBezTo>
                    <a:pt x="5896" y="16421"/>
                    <a:pt x="3473" y="20374"/>
                    <a:pt x="2096" y="24725"/>
                  </a:cubicBezTo>
                  <a:cubicBezTo>
                    <a:pt x="1" y="31350"/>
                    <a:pt x="612" y="38732"/>
                    <a:pt x="3509" y="45024"/>
                  </a:cubicBezTo>
                  <a:cubicBezTo>
                    <a:pt x="4258" y="46651"/>
                    <a:pt x="5362" y="48044"/>
                    <a:pt x="6171" y="49616"/>
                  </a:cubicBezTo>
                  <a:cubicBezTo>
                    <a:pt x="6599" y="50446"/>
                    <a:pt x="6882" y="52493"/>
                    <a:pt x="7478" y="53097"/>
                  </a:cubicBezTo>
                  <a:cubicBezTo>
                    <a:pt x="8028" y="53654"/>
                    <a:pt x="8485" y="53887"/>
                    <a:pt x="8860" y="53887"/>
                  </a:cubicBezTo>
                  <a:cubicBezTo>
                    <a:pt x="10292" y="53887"/>
                    <a:pt x="10553" y="50504"/>
                    <a:pt x="10425" y="48842"/>
                  </a:cubicBezTo>
                  <a:cubicBezTo>
                    <a:pt x="9944" y="42599"/>
                    <a:pt x="15171" y="37018"/>
                    <a:pt x="21144" y="35137"/>
                  </a:cubicBezTo>
                  <a:cubicBezTo>
                    <a:pt x="23472" y="34404"/>
                    <a:pt x="25877" y="34110"/>
                    <a:pt x="28306" y="34110"/>
                  </a:cubicBezTo>
                  <a:cubicBezTo>
                    <a:pt x="32107" y="34110"/>
                    <a:pt x="35968" y="34829"/>
                    <a:pt x="39688" y="35704"/>
                  </a:cubicBezTo>
                  <a:cubicBezTo>
                    <a:pt x="43737" y="36657"/>
                    <a:pt x="47799" y="37810"/>
                    <a:pt x="51382" y="39925"/>
                  </a:cubicBezTo>
                  <a:cubicBezTo>
                    <a:pt x="54966" y="42039"/>
                    <a:pt x="58066" y="45224"/>
                    <a:pt x="59330" y="49189"/>
                  </a:cubicBezTo>
                  <a:cubicBezTo>
                    <a:pt x="60172" y="51828"/>
                    <a:pt x="60165" y="54654"/>
                    <a:pt x="60597" y="57392"/>
                  </a:cubicBezTo>
                  <a:cubicBezTo>
                    <a:pt x="60704" y="58075"/>
                    <a:pt x="60864" y="58802"/>
                    <a:pt x="61362" y="59283"/>
                  </a:cubicBezTo>
                  <a:cubicBezTo>
                    <a:pt x="61749" y="59655"/>
                    <a:pt x="62236" y="59801"/>
                    <a:pt x="62757" y="59801"/>
                  </a:cubicBezTo>
                  <a:cubicBezTo>
                    <a:pt x="63543" y="59801"/>
                    <a:pt x="64405" y="59469"/>
                    <a:pt x="65112" y="59078"/>
                  </a:cubicBezTo>
                  <a:cubicBezTo>
                    <a:pt x="74285" y="54003"/>
                    <a:pt x="78463" y="42692"/>
                    <a:pt x="78281" y="32211"/>
                  </a:cubicBezTo>
                  <a:cubicBezTo>
                    <a:pt x="78232" y="29405"/>
                    <a:pt x="77923" y="26593"/>
                    <a:pt x="77185" y="23885"/>
                  </a:cubicBezTo>
                  <a:cubicBezTo>
                    <a:pt x="74539" y="14171"/>
                    <a:pt x="66380" y="6543"/>
                    <a:pt x="56979" y="2937"/>
                  </a:cubicBezTo>
                  <a:cubicBezTo>
                    <a:pt x="51585" y="869"/>
                    <a:pt x="45833" y="0"/>
                    <a:pt x="40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9"/>
            <p:cNvSpPr/>
            <p:nvPr/>
          </p:nvSpPr>
          <p:spPr>
            <a:xfrm>
              <a:off x="2659275" y="1008700"/>
              <a:ext cx="322300" cy="811575"/>
            </a:xfrm>
            <a:custGeom>
              <a:avLst/>
              <a:gdLst/>
              <a:ahLst/>
              <a:cxnLst/>
              <a:rect l="l" t="t" r="r" b="b"/>
              <a:pathLst>
                <a:path w="12892" h="32463" extrusionOk="0">
                  <a:moveTo>
                    <a:pt x="7738" y="1"/>
                  </a:moveTo>
                  <a:cubicBezTo>
                    <a:pt x="6608" y="1"/>
                    <a:pt x="5457" y="397"/>
                    <a:pt x="4531" y="1063"/>
                  </a:cubicBezTo>
                  <a:cubicBezTo>
                    <a:pt x="3068" y="2112"/>
                    <a:pt x="2103" y="3734"/>
                    <a:pt x="1477" y="5422"/>
                  </a:cubicBezTo>
                  <a:cubicBezTo>
                    <a:pt x="1" y="9398"/>
                    <a:pt x="234" y="13714"/>
                    <a:pt x="594" y="17862"/>
                  </a:cubicBezTo>
                  <a:cubicBezTo>
                    <a:pt x="922" y="21620"/>
                    <a:pt x="1459" y="25426"/>
                    <a:pt x="1023" y="29198"/>
                  </a:cubicBezTo>
                  <a:cubicBezTo>
                    <a:pt x="913" y="30140"/>
                    <a:pt x="13" y="32463"/>
                    <a:pt x="1567" y="32463"/>
                  </a:cubicBezTo>
                  <a:cubicBezTo>
                    <a:pt x="1641" y="32463"/>
                    <a:pt x="1722" y="32458"/>
                    <a:pt x="1808" y="32446"/>
                  </a:cubicBezTo>
                  <a:cubicBezTo>
                    <a:pt x="2936" y="32301"/>
                    <a:pt x="4486" y="29232"/>
                    <a:pt x="5093" y="28344"/>
                  </a:cubicBezTo>
                  <a:cubicBezTo>
                    <a:pt x="9397" y="22058"/>
                    <a:pt x="12892" y="14779"/>
                    <a:pt x="12699" y="6992"/>
                  </a:cubicBezTo>
                  <a:cubicBezTo>
                    <a:pt x="12636" y="4449"/>
                    <a:pt x="11917" y="1548"/>
                    <a:pt x="9635" y="426"/>
                  </a:cubicBezTo>
                  <a:cubicBezTo>
                    <a:pt x="9042" y="134"/>
                    <a:pt x="8394" y="1"/>
                    <a:pt x="7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9"/>
            <p:cNvSpPr/>
            <p:nvPr/>
          </p:nvSpPr>
          <p:spPr>
            <a:xfrm>
              <a:off x="1280525" y="1246675"/>
              <a:ext cx="76800" cy="348650"/>
            </a:xfrm>
            <a:custGeom>
              <a:avLst/>
              <a:gdLst/>
              <a:ahLst/>
              <a:cxnLst/>
              <a:rect l="l" t="t" r="r" b="b"/>
              <a:pathLst>
                <a:path w="3072" h="13946" extrusionOk="0">
                  <a:moveTo>
                    <a:pt x="1319" y="1"/>
                  </a:moveTo>
                  <a:cubicBezTo>
                    <a:pt x="972" y="1"/>
                    <a:pt x="614" y="225"/>
                    <a:pt x="420" y="529"/>
                  </a:cubicBezTo>
                  <a:cubicBezTo>
                    <a:pt x="160" y="935"/>
                    <a:pt x="120" y="1439"/>
                    <a:pt x="93" y="1921"/>
                  </a:cubicBezTo>
                  <a:cubicBezTo>
                    <a:pt x="1" y="3541"/>
                    <a:pt x="113" y="5220"/>
                    <a:pt x="298" y="6829"/>
                  </a:cubicBezTo>
                  <a:cubicBezTo>
                    <a:pt x="563" y="9126"/>
                    <a:pt x="1656" y="11482"/>
                    <a:pt x="2596" y="13593"/>
                  </a:cubicBezTo>
                  <a:cubicBezTo>
                    <a:pt x="2669" y="13755"/>
                    <a:pt x="2797" y="13945"/>
                    <a:pt x="2961" y="13945"/>
                  </a:cubicBezTo>
                  <a:cubicBezTo>
                    <a:pt x="2980" y="13945"/>
                    <a:pt x="3001" y="13942"/>
                    <a:pt x="3021" y="13937"/>
                  </a:cubicBezTo>
                  <a:cubicBezTo>
                    <a:pt x="3071" y="13217"/>
                    <a:pt x="2912" y="12503"/>
                    <a:pt x="2788" y="11793"/>
                  </a:cubicBezTo>
                  <a:cubicBezTo>
                    <a:pt x="2424" y="9710"/>
                    <a:pt x="2217" y="7515"/>
                    <a:pt x="2232" y="5404"/>
                  </a:cubicBezTo>
                  <a:cubicBezTo>
                    <a:pt x="2244" y="3614"/>
                    <a:pt x="2052" y="1829"/>
                    <a:pt x="1658" y="82"/>
                  </a:cubicBezTo>
                  <a:cubicBezTo>
                    <a:pt x="1551" y="26"/>
                    <a:pt x="1435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9"/>
            <p:cNvSpPr/>
            <p:nvPr/>
          </p:nvSpPr>
          <p:spPr>
            <a:xfrm>
              <a:off x="1282800" y="1490925"/>
              <a:ext cx="478850" cy="1044725"/>
            </a:xfrm>
            <a:custGeom>
              <a:avLst/>
              <a:gdLst/>
              <a:ahLst/>
              <a:cxnLst/>
              <a:rect l="l" t="t" r="r" b="b"/>
              <a:pathLst>
                <a:path w="19154" h="41789" extrusionOk="0">
                  <a:moveTo>
                    <a:pt x="4067" y="0"/>
                  </a:moveTo>
                  <a:cubicBezTo>
                    <a:pt x="3994" y="0"/>
                    <a:pt x="3920" y="13"/>
                    <a:pt x="3845" y="42"/>
                  </a:cubicBezTo>
                  <a:cubicBezTo>
                    <a:pt x="3468" y="185"/>
                    <a:pt x="3318" y="634"/>
                    <a:pt x="3254" y="1033"/>
                  </a:cubicBezTo>
                  <a:cubicBezTo>
                    <a:pt x="3142" y="1734"/>
                    <a:pt x="3152" y="2449"/>
                    <a:pt x="3283" y="3147"/>
                  </a:cubicBezTo>
                  <a:cubicBezTo>
                    <a:pt x="3067" y="2635"/>
                    <a:pt x="2853" y="2123"/>
                    <a:pt x="2638" y="1609"/>
                  </a:cubicBezTo>
                  <a:cubicBezTo>
                    <a:pt x="2498" y="1278"/>
                    <a:pt x="2290" y="894"/>
                    <a:pt x="1930" y="870"/>
                  </a:cubicBezTo>
                  <a:cubicBezTo>
                    <a:pt x="1918" y="870"/>
                    <a:pt x="1906" y="869"/>
                    <a:pt x="1894" y="869"/>
                  </a:cubicBezTo>
                  <a:cubicBezTo>
                    <a:pt x="1411" y="869"/>
                    <a:pt x="1215" y="1531"/>
                    <a:pt x="1227" y="2030"/>
                  </a:cubicBezTo>
                  <a:cubicBezTo>
                    <a:pt x="1246" y="2747"/>
                    <a:pt x="1352" y="3458"/>
                    <a:pt x="1544" y="4149"/>
                  </a:cubicBezTo>
                  <a:cubicBezTo>
                    <a:pt x="1341" y="3693"/>
                    <a:pt x="957" y="3341"/>
                    <a:pt x="486" y="3180"/>
                  </a:cubicBezTo>
                  <a:cubicBezTo>
                    <a:pt x="427" y="3159"/>
                    <a:pt x="365" y="3143"/>
                    <a:pt x="303" y="3143"/>
                  </a:cubicBezTo>
                  <a:cubicBezTo>
                    <a:pt x="267" y="3143"/>
                    <a:pt x="231" y="3148"/>
                    <a:pt x="197" y="3162"/>
                  </a:cubicBezTo>
                  <a:cubicBezTo>
                    <a:pt x="10" y="3238"/>
                    <a:pt x="1" y="3498"/>
                    <a:pt x="39" y="3696"/>
                  </a:cubicBezTo>
                  <a:cubicBezTo>
                    <a:pt x="272" y="4890"/>
                    <a:pt x="1047" y="5597"/>
                    <a:pt x="1203" y="6874"/>
                  </a:cubicBezTo>
                  <a:cubicBezTo>
                    <a:pt x="1393" y="8423"/>
                    <a:pt x="1294" y="9993"/>
                    <a:pt x="1286" y="11549"/>
                  </a:cubicBezTo>
                  <a:cubicBezTo>
                    <a:pt x="1260" y="16317"/>
                    <a:pt x="2022" y="21106"/>
                    <a:pt x="3654" y="25581"/>
                  </a:cubicBezTo>
                  <a:cubicBezTo>
                    <a:pt x="3958" y="26416"/>
                    <a:pt x="4294" y="27240"/>
                    <a:pt x="4660" y="28050"/>
                  </a:cubicBezTo>
                  <a:cubicBezTo>
                    <a:pt x="6984" y="33208"/>
                    <a:pt x="10572" y="37823"/>
                    <a:pt x="15140" y="41160"/>
                  </a:cubicBezTo>
                  <a:cubicBezTo>
                    <a:pt x="15545" y="41456"/>
                    <a:pt x="15988" y="41753"/>
                    <a:pt x="16489" y="41784"/>
                  </a:cubicBezTo>
                  <a:cubicBezTo>
                    <a:pt x="16532" y="41787"/>
                    <a:pt x="16575" y="41788"/>
                    <a:pt x="16616" y="41788"/>
                  </a:cubicBezTo>
                  <a:cubicBezTo>
                    <a:pt x="19153" y="41788"/>
                    <a:pt x="19116" y="36901"/>
                    <a:pt x="18454" y="35396"/>
                  </a:cubicBezTo>
                  <a:cubicBezTo>
                    <a:pt x="17887" y="34106"/>
                    <a:pt x="16524" y="33402"/>
                    <a:pt x="15345" y="32633"/>
                  </a:cubicBezTo>
                  <a:cubicBezTo>
                    <a:pt x="11439" y="30086"/>
                    <a:pt x="8791" y="25933"/>
                    <a:pt x="7267" y="21527"/>
                  </a:cubicBezTo>
                  <a:cubicBezTo>
                    <a:pt x="6467" y="19218"/>
                    <a:pt x="5800" y="16853"/>
                    <a:pt x="5368" y="14446"/>
                  </a:cubicBezTo>
                  <a:cubicBezTo>
                    <a:pt x="5053" y="12742"/>
                    <a:pt x="4828" y="10950"/>
                    <a:pt x="4639" y="9213"/>
                  </a:cubicBezTo>
                  <a:cubicBezTo>
                    <a:pt x="4620" y="9040"/>
                    <a:pt x="4605" y="8851"/>
                    <a:pt x="4697" y="8702"/>
                  </a:cubicBezTo>
                  <a:cubicBezTo>
                    <a:pt x="4859" y="8444"/>
                    <a:pt x="5228" y="8455"/>
                    <a:pt x="5523" y="8384"/>
                  </a:cubicBezTo>
                  <a:cubicBezTo>
                    <a:pt x="6153" y="8233"/>
                    <a:pt x="6553" y="7623"/>
                    <a:pt x="6821" y="7034"/>
                  </a:cubicBezTo>
                  <a:cubicBezTo>
                    <a:pt x="7087" y="6444"/>
                    <a:pt x="7309" y="5797"/>
                    <a:pt x="7810" y="5386"/>
                  </a:cubicBezTo>
                  <a:cubicBezTo>
                    <a:pt x="8141" y="5115"/>
                    <a:pt x="8590" y="4951"/>
                    <a:pt x="8780" y="4568"/>
                  </a:cubicBezTo>
                  <a:cubicBezTo>
                    <a:pt x="9017" y="4089"/>
                    <a:pt x="8661" y="3448"/>
                    <a:pt x="8140" y="3325"/>
                  </a:cubicBezTo>
                  <a:cubicBezTo>
                    <a:pt x="8066" y="3307"/>
                    <a:pt x="7991" y="3299"/>
                    <a:pt x="7916" y="3299"/>
                  </a:cubicBezTo>
                  <a:cubicBezTo>
                    <a:pt x="7466" y="3299"/>
                    <a:pt x="7023" y="3605"/>
                    <a:pt x="6833" y="4023"/>
                  </a:cubicBezTo>
                  <a:cubicBezTo>
                    <a:pt x="7185" y="3017"/>
                    <a:pt x="7390" y="1966"/>
                    <a:pt x="7440" y="901"/>
                  </a:cubicBezTo>
                  <a:cubicBezTo>
                    <a:pt x="7451" y="674"/>
                    <a:pt x="7435" y="408"/>
                    <a:pt x="7248" y="279"/>
                  </a:cubicBezTo>
                  <a:cubicBezTo>
                    <a:pt x="7179" y="232"/>
                    <a:pt x="7100" y="213"/>
                    <a:pt x="7017" y="213"/>
                  </a:cubicBezTo>
                  <a:cubicBezTo>
                    <a:pt x="6908" y="213"/>
                    <a:pt x="6794" y="246"/>
                    <a:pt x="6693" y="292"/>
                  </a:cubicBezTo>
                  <a:cubicBezTo>
                    <a:pt x="5803" y="692"/>
                    <a:pt x="5486" y="1772"/>
                    <a:pt x="5271" y="2724"/>
                  </a:cubicBezTo>
                  <a:cubicBezTo>
                    <a:pt x="5031" y="2195"/>
                    <a:pt x="5136" y="1578"/>
                    <a:pt x="5027" y="1008"/>
                  </a:cubicBezTo>
                  <a:cubicBezTo>
                    <a:pt x="4934" y="515"/>
                    <a:pt x="4526" y="0"/>
                    <a:pt x="4067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9"/>
            <p:cNvSpPr/>
            <p:nvPr/>
          </p:nvSpPr>
          <p:spPr>
            <a:xfrm>
              <a:off x="1602575" y="2271825"/>
              <a:ext cx="822425" cy="1141925"/>
            </a:xfrm>
            <a:custGeom>
              <a:avLst/>
              <a:gdLst/>
              <a:ahLst/>
              <a:cxnLst/>
              <a:rect l="l" t="t" r="r" b="b"/>
              <a:pathLst>
                <a:path w="32897" h="45677" extrusionOk="0">
                  <a:moveTo>
                    <a:pt x="8741" y="0"/>
                  </a:moveTo>
                  <a:cubicBezTo>
                    <a:pt x="6836" y="0"/>
                    <a:pt x="5080" y="686"/>
                    <a:pt x="3724" y="2614"/>
                  </a:cubicBezTo>
                  <a:cubicBezTo>
                    <a:pt x="2469" y="4397"/>
                    <a:pt x="2015" y="6607"/>
                    <a:pt x="1641" y="8755"/>
                  </a:cubicBezTo>
                  <a:cubicBezTo>
                    <a:pt x="634" y="14541"/>
                    <a:pt x="1" y="20429"/>
                    <a:pt x="407" y="26288"/>
                  </a:cubicBezTo>
                  <a:cubicBezTo>
                    <a:pt x="790" y="31812"/>
                    <a:pt x="2127" y="37329"/>
                    <a:pt x="4783" y="42178"/>
                  </a:cubicBezTo>
                  <a:cubicBezTo>
                    <a:pt x="4945" y="42473"/>
                    <a:pt x="5111" y="42765"/>
                    <a:pt x="5282" y="43056"/>
                  </a:cubicBezTo>
                  <a:cubicBezTo>
                    <a:pt x="6458" y="45044"/>
                    <a:pt x="8375" y="45676"/>
                    <a:pt x="10491" y="45676"/>
                  </a:cubicBezTo>
                  <a:cubicBezTo>
                    <a:pt x="12798" y="45676"/>
                    <a:pt x="15342" y="44924"/>
                    <a:pt x="17420" y="44355"/>
                  </a:cubicBezTo>
                  <a:cubicBezTo>
                    <a:pt x="20745" y="43446"/>
                    <a:pt x="23902" y="42007"/>
                    <a:pt x="26767" y="40091"/>
                  </a:cubicBezTo>
                  <a:cubicBezTo>
                    <a:pt x="28549" y="38898"/>
                    <a:pt x="32470" y="36885"/>
                    <a:pt x="32711" y="34497"/>
                  </a:cubicBezTo>
                  <a:cubicBezTo>
                    <a:pt x="32896" y="32657"/>
                    <a:pt x="31107" y="31320"/>
                    <a:pt x="29679" y="30144"/>
                  </a:cubicBezTo>
                  <a:cubicBezTo>
                    <a:pt x="26481" y="27510"/>
                    <a:pt x="24241" y="23827"/>
                    <a:pt x="22958" y="19886"/>
                  </a:cubicBezTo>
                  <a:cubicBezTo>
                    <a:pt x="21677" y="15946"/>
                    <a:pt x="21315" y="11750"/>
                    <a:pt x="21461" y="7609"/>
                  </a:cubicBezTo>
                  <a:cubicBezTo>
                    <a:pt x="21502" y="6445"/>
                    <a:pt x="21523" y="5121"/>
                    <a:pt x="20679" y="4317"/>
                  </a:cubicBezTo>
                  <a:cubicBezTo>
                    <a:pt x="20310" y="3965"/>
                    <a:pt x="19824" y="3770"/>
                    <a:pt x="19350" y="3582"/>
                  </a:cubicBezTo>
                  <a:cubicBezTo>
                    <a:pt x="16412" y="2420"/>
                    <a:pt x="12316" y="0"/>
                    <a:pt x="8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9"/>
            <p:cNvSpPr/>
            <p:nvPr/>
          </p:nvSpPr>
          <p:spPr>
            <a:xfrm>
              <a:off x="1801175" y="2286175"/>
              <a:ext cx="223575" cy="155750"/>
            </a:xfrm>
            <a:custGeom>
              <a:avLst/>
              <a:gdLst/>
              <a:ahLst/>
              <a:cxnLst/>
              <a:rect l="l" t="t" r="r" b="b"/>
              <a:pathLst>
                <a:path w="8943" h="6230" extrusionOk="0">
                  <a:moveTo>
                    <a:pt x="3625" y="0"/>
                  </a:moveTo>
                  <a:cubicBezTo>
                    <a:pt x="2691" y="0"/>
                    <a:pt x="1850" y="261"/>
                    <a:pt x="1326" y="1026"/>
                  </a:cubicBezTo>
                  <a:cubicBezTo>
                    <a:pt x="0" y="2961"/>
                    <a:pt x="1279" y="5867"/>
                    <a:pt x="3514" y="6187"/>
                  </a:cubicBezTo>
                  <a:cubicBezTo>
                    <a:pt x="3715" y="6216"/>
                    <a:pt x="3917" y="6230"/>
                    <a:pt x="4119" y="6230"/>
                  </a:cubicBezTo>
                  <a:cubicBezTo>
                    <a:pt x="6236" y="6230"/>
                    <a:pt x="8307" y="4690"/>
                    <a:pt x="8827" y="2620"/>
                  </a:cubicBezTo>
                  <a:cubicBezTo>
                    <a:pt x="8899" y="2333"/>
                    <a:pt x="8942" y="2025"/>
                    <a:pt x="8835" y="1750"/>
                  </a:cubicBezTo>
                  <a:cubicBezTo>
                    <a:pt x="8663" y="1311"/>
                    <a:pt x="8174" y="1101"/>
                    <a:pt x="7727" y="953"/>
                  </a:cubicBezTo>
                  <a:cubicBezTo>
                    <a:pt x="6665" y="600"/>
                    <a:pt x="5039" y="0"/>
                    <a:pt x="3625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9"/>
            <p:cNvSpPr/>
            <p:nvPr/>
          </p:nvSpPr>
          <p:spPr>
            <a:xfrm>
              <a:off x="1998550" y="1707050"/>
              <a:ext cx="783675" cy="895675"/>
            </a:xfrm>
            <a:custGeom>
              <a:avLst/>
              <a:gdLst/>
              <a:ahLst/>
              <a:cxnLst/>
              <a:rect l="l" t="t" r="r" b="b"/>
              <a:pathLst>
                <a:path w="31347" h="35827" extrusionOk="0">
                  <a:moveTo>
                    <a:pt x="25667" y="1"/>
                  </a:moveTo>
                  <a:cubicBezTo>
                    <a:pt x="25637" y="1"/>
                    <a:pt x="25608" y="4"/>
                    <a:pt x="25578" y="12"/>
                  </a:cubicBezTo>
                  <a:cubicBezTo>
                    <a:pt x="25358" y="68"/>
                    <a:pt x="25252" y="312"/>
                    <a:pt x="25183" y="529"/>
                  </a:cubicBezTo>
                  <a:cubicBezTo>
                    <a:pt x="24863" y="1545"/>
                    <a:pt x="24691" y="2603"/>
                    <a:pt x="24675" y="3667"/>
                  </a:cubicBezTo>
                  <a:cubicBezTo>
                    <a:pt x="24634" y="3134"/>
                    <a:pt x="24221" y="2625"/>
                    <a:pt x="23689" y="2561"/>
                  </a:cubicBezTo>
                  <a:cubicBezTo>
                    <a:pt x="23657" y="2557"/>
                    <a:pt x="23625" y="2555"/>
                    <a:pt x="23593" y="2555"/>
                  </a:cubicBezTo>
                  <a:cubicBezTo>
                    <a:pt x="23093" y="2555"/>
                    <a:pt x="22605" y="3006"/>
                    <a:pt x="22659" y="3507"/>
                  </a:cubicBezTo>
                  <a:cubicBezTo>
                    <a:pt x="22704" y="3932"/>
                    <a:pt x="23069" y="4241"/>
                    <a:pt x="23286" y="4610"/>
                  </a:cubicBezTo>
                  <a:cubicBezTo>
                    <a:pt x="23615" y="5168"/>
                    <a:pt x="23598" y="5853"/>
                    <a:pt x="23646" y="6498"/>
                  </a:cubicBezTo>
                  <a:cubicBezTo>
                    <a:pt x="23694" y="7144"/>
                    <a:pt x="23858" y="7855"/>
                    <a:pt x="24395" y="8215"/>
                  </a:cubicBezTo>
                  <a:cubicBezTo>
                    <a:pt x="24649" y="8384"/>
                    <a:pt x="25000" y="8500"/>
                    <a:pt x="25061" y="8798"/>
                  </a:cubicBezTo>
                  <a:cubicBezTo>
                    <a:pt x="25096" y="8969"/>
                    <a:pt x="25017" y="9141"/>
                    <a:pt x="24940" y="9297"/>
                  </a:cubicBezTo>
                  <a:cubicBezTo>
                    <a:pt x="24162" y="10861"/>
                    <a:pt x="23332" y="12465"/>
                    <a:pt x="22446" y="13956"/>
                  </a:cubicBezTo>
                  <a:cubicBezTo>
                    <a:pt x="21209" y="16065"/>
                    <a:pt x="19764" y="18053"/>
                    <a:pt x="18216" y="19944"/>
                  </a:cubicBezTo>
                  <a:cubicBezTo>
                    <a:pt x="15264" y="23551"/>
                    <a:pt x="11341" y="26532"/>
                    <a:pt x="6797" y="27571"/>
                  </a:cubicBezTo>
                  <a:cubicBezTo>
                    <a:pt x="5424" y="27885"/>
                    <a:pt x="3902" y="28075"/>
                    <a:pt x="2924" y="29089"/>
                  </a:cubicBezTo>
                  <a:cubicBezTo>
                    <a:pt x="1764" y="30292"/>
                    <a:pt x="1" y="34996"/>
                    <a:pt x="2559" y="35763"/>
                  </a:cubicBezTo>
                  <a:cubicBezTo>
                    <a:pt x="2710" y="35808"/>
                    <a:pt x="2865" y="35827"/>
                    <a:pt x="3021" y="35827"/>
                  </a:cubicBezTo>
                  <a:cubicBezTo>
                    <a:pt x="3362" y="35827"/>
                    <a:pt x="3709" y="35738"/>
                    <a:pt x="4041" y="35644"/>
                  </a:cubicBezTo>
                  <a:cubicBezTo>
                    <a:pt x="9482" y="34092"/>
                    <a:pt x="14443" y="31002"/>
                    <a:pt x="18407" y="26966"/>
                  </a:cubicBezTo>
                  <a:cubicBezTo>
                    <a:pt x="19030" y="26330"/>
                    <a:pt x="19628" y="25673"/>
                    <a:pt x="20202" y="24994"/>
                  </a:cubicBezTo>
                  <a:cubicBezTo>
                    <a:pt x="23282" y="21360"/>
                    <a:pt x="25652" y="17130"/>
                    <a:pt x="27276" y="12648"/>
                  </a:cubicBezTo>
                  <a:cubicBezTo>
                    <a:pt x="27807" y="11184"/>
                    <a:pt x="28256" y="9677"/>
                    <a:pt x="28971" y="8288"/>
                  </a:cubicBezTo>
                  <a:cubicBezTo>
                    <a:pt x="29558" y="7144"/>
                    <a:pt x="30530" y="6749"/>
                    <a:pt x="31161" y="5710"/>
                  </a:cubicBezTo>
                  <a:cubicBezTo>
                    <a:pt x="31266" y="5537"/>
                    <a:pt x="31346" y="5290"/>
                    <a:pt x="31197" y="5154"/>
                  </a:cubicBezTo>
                  <a:cubicBezTo>
                    <a:pt x="31125" y="5086"/>
                    <a:pt x="31019" y="5072"/>
                    <a:pt x="30921" y="5070"/>
                  </a:cubicBezTo>
                  <a:cubicBezTo>
                    <a:pt x="30907" y="5070"/>
                    <a:pt x="30893" y="5069"/>
                    <a:pt x="30880" y="5069"/>
                  </a:cubicBezTo>
                  <a:cubicBezTo>
                    <a:pt x="30395" y="5069"/>
                    <a:pt x="29932" y="5266"/>
                    <a:pt x="29593" y="5613"/>
                  </a:cubicBezTo>
                  <a:cubicBezTo>
                    <a:pt x="30012" y="5032"/>
                    <a:pt x="30358" y="4401"/>
                    <a:pt x="30622" y="3734"/>
                  </a:cubicBezTo>
                  <a:cubicBezTo>
                    <a:pt x="30812" y="3259"/>
                    <a:pt x="30854" y="2549"/>
                    <a:pt x="30364" y="2404"/>
                  </a:cubicBezTo>
                  <a:cubicBezTo>
                    <a:pt x="30314" y="2389"/>
                    <a:pt x="30265" y="2382"/>
                    <a:pt x="30217" y="2382"/>
                  </a:cubicBezTo>
                  <a:cubicBezTo>
                    <a:pt x="29926" y="2382"/>
                    <a:pt x="29655" y="2626"/>
                    <a:pt x="29444" y="2853"/>
                  </a:cubicBezTo>
                  <a:cubicBezTo>
                    <a:pt x="29065" y="3259"/>
                    <a:pt x="28687" y="3665"/>
                    <a:pt x="28308" y="4071"/>
                  </a:cubicBezTo>
                  <a:cubicBezTo>
                    <a:pt x="28672" y="3463"/>
                    <a:pt x="28928" y="2795"/>
                    <a:pt x="29066" y="2099"/>
                  </a:cubicBezTo>
                  <a:cubicBezTo>
                    <a:pt x="29144" y="1703"/>
                    <a:pt x="29158" y="1229"/>
                    <a:pt x="28853" y="964"/>
                  </a:cubicBezTo>
                  <a:cubicBezTo>
                    <a:pt x="28729" y="856"/>
                    <a:pt x="28583" y="809"/>
                    <a:pt x="28430" y="809"/>
                  </a:cubicBezTo>
                  <a:cubicBezTo>
                    <a:pt x="28047" y="809"/>
                    <a:pt x="27624" y="1105"/>
                    <a:pt x="27411" y="1462"/>
                  </a:cubicBezTo>
                  <a:cubicBezTo>
                    <a:pt x="27112" y="1960"/>
                    <a:pt x="26997" y="2575"/>
                    <a:pt x="26589" y="2989"/>
                  </a:cubicBezTo>
                  <a:cubicBezTo>
                    <a:pt x="26715" y="2022"/>
                    <a:pt x="26792" y="899"/>
                    <a:pt x="26096" y="215"/>
                  </a:cubicBezTo>
                  <a:cubicBezTo>
                    <a:pt x="25979" y="101"/>
                    <a:pt x="25825" y="1"/>
                    <a:pt x="2566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9"/>
            <p:cNvSpPr/>
            <p:nvPr/>
          </p:nvSpPr>
          <p:spPr>
            <a:xfrm>
              <a:off x="2158650" y="2184475"/>
              <a:ext cx="245750" cy="269525"/>
            </a:xfrm>
            <a:custGeom>
              <a:avLst/>
              <a:gdLst/>
              <a:ahLst/>
              <a:cxnLst/>
              <a:rect l="l" t="t" r="r" b="b"/>
              <a:pathLst>
                <a:path w="9830" h="10781" extrusionOk="0">
                  <a:moveTo>
                    <a:pt x="3883" y="1"/>
                  </a:moveTo>
                  <a:cubicBezTo>
                    <a:pt x="3699" y="1"/>
                    <a:pt x="3514" y="13"/>
                    <a:pt x="3330" y="40"/>
                  </a:cubicBezTo>
                  <a:cubicBezTo>
                    <a:pt x="2513" y="156"/>
                    <a:pt x="1716" y="554"/>
                    <a:pt x="1225" y="1216"/>
                  </a:cubicBezTo>
                  <a:cubicBezTo>
                    <a:pt x="0" y="2865"/>
                    <a:pt x="1284" y="5690"/>
                    <a:pt x="2308" y="7124"/>
                  </a:cubicBezTo>
                  <a:cubicBezTo>
                    <a:pt x="3123" y="8266"/>
                    <a:pt x="4318" y="9170"/>
                    <a:pt x="5689" y="9468"/>
                  </a:cubicBezTo>
                  <a:cubicBezTo>
                    <a:pt x="5469" y="9067"/>
                    <a:pt x="5347" y="8617"/>
                    <a:pt x="5336" y="8159"/>
                  </a:cubicBezTo>
                  <a:lnTo>
                    <a:pt x="5336" y="8159"/>
                  </a:lnTo>
                  <a:cubicBezTo>
                    <a:pt x="6771" y="8287"/>
                    <a:pt x="8071" y="9385"/>
                    <a:pt x="8434" y="10781"/>
                  </a:cubicBezTo>
                  <a:cubicBezTo>
                    <a:pt x="9761" y="9701"/>
                    <a:pt x="9829" y="7698"/>
                    <a:pt x="9496" y="6021"/>
                  </a:cubicBezTo>
                  <a:cubicBezTo>
                    <a:pt x="9188" y="4468"/>
                    <a:pt x="8612" y="2929"/>
                    <a:pt x="7553" y="1753"/>
                  </a:cubicBezTo>
                  <a:cubicBezTo>
                    <a:pt x="6619" y="715"/>
                    <a:pt x="5265" y="1"/>
                    <a:pt x="3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9"/>
            <p:cNvSpPr/>
            <p:nvPr/>
          </p:nvSpPr>
          <p:spPr>
            <a:xfrm>
              <a:off x="1570850" y="1607550"/>
              <a:ext cx="825750" cy="762950"/>
            </a:xfrm>
            <a:custGeom>
              <a:avLst/>
              <a:gdLst/>
              <a:ahLst/>
              <a:cxnLst/>
              <a:rect l="l" t="t" r="r" b="b"/>
              <a:pathLst>
                <a:path w="33030" h="30518" extrusionOk="0">
                  <a:moveTo>
                    <a:pt x="16868" y="0"/>
                  </a:moveTo>
                  <a:cubicBezTo>
                    <a:pt x="11135" y="0"/>
                    <a:pt x="5812" y="2728"/>
                    <a:pt x="2933" y="7838"/>
                  </a:cubicBezTo>
                  <a:cubicBezTo>
                    <a:pt x="1" y="13044"/>
                    <a:pt x="557" y="19994"/>
                    <a:pt x="4251" y="24690"/>
                  </a:cubicBezTo>
                  <a:cubicBezTo>
                    <a:pt x="7154" y="28382"/>
                    <a:pt x="11850" y="30518"/>
                    <a:pt x="16530" y="30518"/>
                  </a:cubicBezTo>
                  <a:cubicBezTo>
                    <a:pt x="17806" y="30518"/>
                    <a:pt x="19080" y="30359"/>
                    <a:pt x="20316" y="30030"/>
                  </a:cubicBezTo>
                  <a:cubicBezTo>
                    <a:pt x="26090" y="28494"/>
                    <a:pt x="30724" y="23348"/>
                    <a:pt x="31684" y="17451"/>
                  </a:cubicBezTo>
                  <a:cubicBezTo>
                    <a:pt x="33029" y="9199"/>
                    <a:pt x="27277" y="1034"/>
                    <a:pt x="18879" y="111"/>
                  </a:cubicBezTo>
                  <a:cubicBezTo>
                    <a:pt x="18205" y="37"/>
                    <a:pt x="17534" y="0"/>
                    <a:pt x="16868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9"/>
            <p:cNvSpPr/>
            <p:nvPr/>
          </p:nvSpPr>
          <p:spPr>
            <a:xfrm>
              <a:off x="2025850" y="2048275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6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7"/>
                    <a:pt x="188" y="1655"/>
                    <a:pt x="685" y="1920"/>
                  </a:cubicBezTo>
                  <a:cubicBezTo>
                    <a:pt x="836" y="2001"/>
                    <a:pt x="1002" y="2041"/>
                    <a:pt x="1166" y="2041"/>
                  </a:cubicBezTo>
                  <a:cubicBezTo>
                    <a:pt x="1397" y="2041"/>
                    <a:pt x="1626" y="1963"/>
                    <a:pt x="1813" y="1810"/>
                  </a:cubicBezTo>
                  <a:cubicBezTo>
                    <a:pt x="2131" y="1548"/>
                    <a:pt x="2262" y="1121"/>
                    <a:pt x="2142" y="725"/>
                  </a:cubicBezTo>
                  <a:cubicBezTo>
                    <a:pt x="2022" y="330"/>
                    <a:pt x="1676" y="46"/>
                    <a:pt x="1267" y="6"/>
                  </a:cubicBezTo>
                  <a:cubicBezTo>
                    <a:pt x="1233" y="2"/>
                    <a:pt x="1199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9"/>
            <p:cNvSpPr/>
            <p:nvPr/>
          </p:nvSpPr>
          <p:spPr>
            <a:xfrm>
              <a:off x="1736900" y="1987750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4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6"/>
                    <a:pt x="187" y="1654"/>
                    <a:pt x="684" y="1920"/>
                  </a:cubicBezTo>
                  <a:cubicBezTo>
                    <a:pt x="835" y="2001"/>
                    <a:pt x="1000" y="2041"/>
                    <a:pt x="1165" y="2041"/>
                  </a:cubicBezTo>
                  <a:cubicBezTo>
                    <a:pt x="1396" y="2041"/>
                    <a:pt x="1626" y="1962"/>
                    <a:pt x="1812" y="1810"/>
                  </a:cubicBezTo>
                  <a:cubicBezTo>
                    <a:pt x="2131" y="1548"/>
                    <a:pt x="2261" y="1120"/>
                    <a:pt x="2142" y="725"/>
                  </a:cubicBezTo>
                  <a:cubicBezTo>
                    <a:pt x="2022" y="331"/>
                    <a:pt x="1676" y="47"/>
                    <a:pt x="1265" y="6"/>
                  </a:cubicBezTo>
                  <a:cubicBezTo>
                    <a:pt x="1231" y="2"/>
                    <a:pt x="1198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9"/>
            <p:cNvSpPr/>
            <p:nvPr/>
          </p:nvSpPr>
          <p:spPr>
            <a:xfrm>
              <a:off x="1786675" y="2121650"/>
              <a:ext cx="181225" cy="100675"/>
            </a:xfrm>
            <a:custGeom>
              <a:avLst/>
              <a:gdLst/>
              <a:ahLst/>
              <a:cxnLst/>
              <a:rect l="l" t="t" r="r" b="b"/>
              <a:pathLst>
                <a:path w="7249" h="4027" extrusionOk="0">
                  <a:moveTo>
                    <a:pt x="438" y="1"/>
                  </a:moveTo>
                  <a:cubicBezTo>
                    <a:pt x="322" y="1"/>
                    <a:pt x="209" y="42"/>
                    <a:pt x="144" y="134"/>
                  </a:cubicBezTo>
                  <a:cubicBezTo>
                    <a:pt x="83" y="219"/>
                    <a:pt x="70" y="328"/>
                    <a:pt x="67" y="432"/>
                  </a:cubicBezTo>
                  <a:cubicBezTo>
                    <a:pt x="0" y="1836"/>
                    <a:pt x="887" y="3235"/>
                    <a:pt x="2184" y="3776"/>
                  </a:cubicBezTo>
                  <a:cubicBezTo>
                    <a:pt x="2590" y="3945"/>
                    <a:pt x="3029" y="4026"/>
                    <a:pt x="3468" y="4026"/>
                  </a:cubicBezTo>
                  <a:cubicBezTo>
                    <a:pt x="4429" y="4026"/>
                    <a:pt x="5396" y="3637"/>
                    <a:pt x="6049" y="2927"/>
                  </a:cubicBezTo>
                  <a:cubicBezTo>
                    <a:pt x="6624" y="2302"/>
                    <a:pt x="7248" y="1492"/>
                    <a:pt x="6063" y="1492"/>
                  </a:cubicBezTo>
                  <a:cubicBezTo>
                    <a:pt x="6062" y="1492"/>
                    <a:pt x="6062" y="1492"/>
                    <a:pt x="6061" y="1492"/>
                  </a:cubicBezTo>
                  <a:cubicBezTo>
                    <a:pt x="5505" y="1493"/>
                    <a:pt x="4929" y="1658"/>
                    <a:pt x="4369" y="1658"/>
                  </a:cubicBezTo>
                  <a:cubicBezTo>
                    <a:pt x="4284" y="1658"/>
                    <a:pt x="4200" y="1655"/>
                    <a:pt x="4116" y="1646"/>
                  </a:cubicBezTo>
                  <a:cubicBezTo>
                    <a:pt x="3434" y="1575"/>
                    <a:pt x="2766" y="1377"/>
                    <a:pt x="2147" y="1085"/>
                  </a:cubicBezTo>
                  <a:cubicBezTo>
                    <a:pt x="1697" y="873"/>
                    <a:pt x="1314" y="451"/>
                    <a:pt x="905" y="188"/>
                  </a:cubicBezTo>
                  <a:cubicBezTo>
                    <a:pt x="813" y="127"/>
                    <a:pt x="715" y="76"/>
                    <a:pt x="614" y="34"/>
                  </a:cubicBezTo>
                  <a:cubicBezTo>
                    <a:pt x="559" y="12"/>
                    <a:pt x="498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9"/>
            <p:cNvSpPr/>
            <p:nvPr/>
          </p:nvSpPr>
          <p:spPr>
            <a:xfrm>
              <a:off x="1590500" y="1587725"/>
              <a:ext cx="820850" cy="597925"/>
            </a:xfrm>
            <a:custGeom>
              <a:avLst/>
              <a:gdLst/>
              <a:ahLst/>
              <a:cxnLst/>
              <a:rect l="l" t="t" r="r" b="b"/>
              <a:pathLst>
                <a:path w="32834" h="23917" extrusionOk="0">
                  <a:moveTo>
                    <a:pt x="16481" y="1"/>
                  </a:moveTo>
                  <a:cubicBezTo>
                    <a:pt x="14612" y="1"/>
                    <a:pt x="12785" y="264"/>
                    <a:pt x="10949" y="887"/>
                  </a:cubicBezTo>
                  <a:cubicBezTo>
                    <a:pt x="9621" y="1339"/>
                    <a:pt x="8276" y="1682"/>
                    <a:pt x="7073" y="2429"/>
                  </a:cubicBezTo>
                  <a:cubicBezTo>
                    <a:pt x="5891" y="3166"/>
                    <a:pt x="4855" y="4117"/>
                    <a:pt x="3896" y="5121"/>
                  </a:cubicBezTo>
                  <a:cubicBezTo>
                    <a:pt x="2833" y="6235"/>
                    <a:pt x="1842" y="7436"/>
                    <a:pt x="1135" y="8804"/>
                  </a:cubicBezTo>
                  <a:cubicBezTo>
                    <a:pt x="360" y="10302"/>
                    <a:pt x="1" y="12001"/>
                    <a:pt x="39" y="13685"/>
                  </a:cubicBezTo>
                  <a:cubicBezTo>
                    <a:pt x="47" y="14019"/>
                    <a:pt x="75" y="14368"/>
                    <a:pt x="249" y="14654"/>
                  </a:cubicBezTo>
                  <a:cubicBezTo>
                    <a:pt x="1291" y="11667"/>
                    <a:pt x="3836" y="9509"/>
                    <a:pt x="6425" y="7848"/>
                  </a:cubicBezTo>
                  <a:cubicBezTo>
                    <a:pt x="6940" y="7518"/>
                    <a:pt x="7473" y="7204"/>
                    <a:pt x="8056" y="7022"/>
                  </a:cubicBezTo>
                  <a:cubicBezTo>
                    <a:pt x="8148" y="6993"/>
                    <a:pt x="8248" y="6969"/>
                    <a:pt x="8343" y="6969"/>
                  </a:cubicBezTo>
                  <a:cubicBezTo>
                    <a:pt x="8416" y="6969"/>
                    <a:pt x="8487" y="6983"/>
                    <a:pt x="8550" y="7022"/>
                  </a:cubicBezTo>
                  <a:cubicBezTo>
                    <a:pt x="8642" y="7078"/>
                    <a:pt x="8701" y="7173"/>
                    <a:pt x="8754" y="7266"/>
                  </a:cubicBezTo>
                  <a:cubicBezTo>
                    <a:pt x="9606" y="8743"/>
                    <a:pt x="10147" y="10383"/>
                    <a:pt x="11005" y="11856"/>
                  </a:cubicBezTo>
                  <a:cubicBezTo>
                    <a:pt x="11187" y="12167"/>
                    <a:pt x="11388" y="12465"/>
                    <a:pt x="11610" y="12750"/>
                  </a:cubicBezTo>
                  <a:cubicBezTo>
                    <a:pt x="12630" y="14060"/>
                    <a:pt x="14021" y="15032"/>
                    <a:pt x="15601" y="15541"/>
                  </a:cubicBezTo>
                  <a:cubicBezTo>
                    <a:pt x="16838" y="15939"/>
                    <a:pt x="18084" y="16074"/>
                    <a:pt x="19337" y="16394"/>
                  </a:cubicBezTo>
                  <a:cubicBezTo>
                    <a:pt x="21586" y="16972"/>
                    <a:pt x="24147" y="18825"/>
                    <a:pt x="24867" y="21099"/>
                  </a:cubicBezTo>
                  <a:cubicBezTo>
                    <a:pt x="25342" y="20098"/>
                    <a:pt x="26287" y="19518"/>
                    <a:pt x="27057" y="19518"/>
                  </a:cubicBezTo>
                  <a:cubicBezTo>
                    <a:pt x="27877" y="19518"/>
                    <a:pt x="28498" y="20176"/>
                    <a:pt x="28143" y="21685"/>
                  </a:cubicBezTo>
                  <a:cubicBezTo>
                    <a:pt x="27966" y="22437"/>
                    <a:pt x="27599" y="23141"/>
                    <a:pt x="27509" y="23908"/>
                  </a:cubicBezTo>
                  <a:cubicBezTo>
                    <a:pt x="27548" y="23914"/>
                    <a:pt x="27588" y="23917"/>
                    <a:pt x="27627" y="23917"/>
                  </a:cubicBezTo>
                  <a:cubicBezTo>
                    <a:pt x="27951" y="23917"/>
                    <a:pt x="28258" y="23735"/>
                    <a:pt x="28525" y="23539"/>
                  </a:cubicBezTo>
                  <a:cubicBezTo>
                    <a:pt x="29893" y="22540"/>
                    <a:pt x="30869" y="21066"/>
                    <a:pt x="31473" y="19482"/>
                  </a:cubicBezTo>
                  <a:cubicBezTo>
                    <a:pt x="32833" y="15913"/>
                    <a:pt x="32502" y="11323"/>
                    <a:pt x="30758" y="7913"/>
                  </a:cubicBezTo>
                  <a:cubicBezTo>
                    <a:pt x="30250" y="6919"/>
                    <a:pt x="29598" y="6003"/>
                    <a:pt x="28876" y="5150"/>
                  </a:cubicBezTo>
                  <a:cubicBezTo>
                    <a:pt x="28279" y="4446"/>
                    <a:pt x="27632" y="3779"/>
                    <a:pt x="26895" y="3224"/>
                  </a:cubicBezTo>
                  <a:cubicBezTo>
                    <a:pt x="24665" y="1542"/>
                    <a:pt x="21587" y="423"/>
                    <a:pt x="18848" y="132"/>
                  </a:cubicBezTo>
                  <a:cubicBezTo>
                    <a:pt x="18049" y="47"/>
                    <a:pt x="17261" y="1"/>
                    <a:pt x="16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1897D65-F9B5-460F-A791-1FDB1C2457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50244"/>
              </p:ext>
            </p:extLst>
          </p:nvPr>
        </p:nvGraphicFramePr>
        <p:xfrm>
          <a:off x="663123" y="1139888"/>
          <a:ext cx="7143349" cy="1066800"/>
        </p:xfrm>
        <a:graphic>
          <a:graphicData uri="http://schemas.openxmlformats.org/drawingml/2006/table">
            <a:tbl>
              <a:tblPr firstRow="1" firstCol="1" bandRow="1">
                <a:tableStyleId>{4672ABC5-2740-45D1-8C38-6AF6B2F36D59}</a:tableStyleId>
              </a:tblPr>
              <a:tblGrid>
                <a:gridCol w="7143349">
                  <a:extLst>
                    <a:ext uri="{9D8B030D-6E8A-4147-A177-3AD203B41FA5}">
                      <a16:colId xmlns:a16="http://schemas.microsoft.com/office/drawing/2014/main" val="1944974065"/>
                    </a:ext>
                  </a:extLst>
                </a:gridCol>
              </a:tblGrid>
              <a:tr h="1049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 una determinación adoptada por el gobiern0 y que busca proteger a la población de posibles contagios por coronavirus.</a:t>
                      </a:r>
                      <a:endParaRPr lang="es-CL" sz="14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los habitantes de nuestra comuna que están sujetos a la medida sanitaria deben permanecer en aislamiento, es decir, en sus domicilios hasta que la autoridad disponga lo contrario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s-CL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949117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387E1E-8658-469D-9809-E19B6E821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699920"/>
              </p:ext>
            </p:extLst>
          </p:nvPr>
        </p:nvGraphicFramePr>
        <p:xfrm>
          <a:off x="3920553" y="2229758"/>
          <a:ext cx="3912470" cy="1120998"/>
        </p:xfrm>
        <a:graphic>
          <a:graphicData uri="http://schemas.openxmlformats.org/drawingml/2006/table">
            <a:tbl>
              <a:tblPr firstRow="1" firstCol="1" bandRow="1">
                <a:tableStyleId>{4672ABC5-2740-45D1-8C38-6AF6B2F36D59}</a:tableStyleId>
              </a:tblPr>
              <a:tblGrid>
                <a:gridCol w="3912470">
                  <a:extLst>
                    <a:ext uri="{9D8B030D-6E8A-4147-A177-3AD203B41FA5}">
                      <a16:colId xmlns:a16="http://schemas.microsoft.com/office/drawing/2014/main" val="1620318086"/>
                    </a:ext>
                  </a:extLst>
                </a:gridCol>
              </a:tblGrid>
              <a:tr h="11209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¿Por qué es tan importante cumplir la Cuarentena?</a:t>
                      </a:r>
                      <a:endParaRPr lang="es-CL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se expande el virus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protege a tu familia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reduce el riesgo de infección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889292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62D1253-17E8-4A9D-9D25-69DC46A3F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850990"/>
              </p:ext>
            </p:extLst>
          </p:nvPr>
        </p:nvGraphicFramePr>
        <p:xfrm>
          <a:off x="663123" y="3350756"/>
          <a:ext cx="3229868" cy="1206607"/>
        </p:xfrm>
        <a:graphic>
          <a:graphicData uri="http://schemas.openxmlformats.org/drawingml/2006/table">
            <a:tbl>
              <a:tblPr firstRow="1" firstCol="1" bandRow="1">
                <a:tableStyleId>{4672ABC5-2740-45D1-8C38-6AF6B2F36D59}</a:tableStyleId>
              </a:tblPr>
              <a:tblGrid>
                <a:gridCol w="3229868">
                  <a:extLst>
                    <a:ext uri="{9D8B030D-6E8A-4147-A177-3AD203B41FA5}">
                      <a16:colId xmlns:a16="http://schemas.microsoft.com/office/drawing/2014/main" val="3872714115"/>
                    </a:ext>
                  </a:extLst>
                </a:gridCol>
              </a:tblGrid>
              <a:tr h="1206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¿Qué no se puedes hacer en Cuarentena?</a:t>
                      </a:r>
                      <a:endParaRPr lang="es-CL" sz="1400" b="1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-No se puede salir de casa.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-Se recomienda evitar recibir visitas de amigos y familiares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898942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325E002F-C504-44A9-8C26-6A29DE5A7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39" y="3890655"/>
            <a:ext cx="49303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956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7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>
                <a:solidFill>
                  <a:schemeClr val="accent4"/>
                </a:solidFill>
              </a:rPr>
              <a:t>Correcto</a:t>
            </a:r>
            <a:r>
              <a:rPr lang="en" sz="3600" dirty="0">
                <a:solidFill>
                  <a:schemeClr val="accent4"/>
                </a:solidFill>
              </a:rPr>
              <a:t>!!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369" name="Google Shape;369;p37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75" y="3938125"/>
            <a:ext cx="19962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otro juego</a:t>
            </a:r>
            <a:endParaRPr sz="1800" dirty="0"/>
          </a:p>
        </p:txBody>
      </p:sp>
      <p:sp>
        <p:nvSpPr>
          <p:cNvPr id="371" name="Google Shape;371;p37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7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50" y="3938125"/>
            <a:ext cx="19962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Intentar nuevamente</a:t>
            </a:r>
            <a:endParaRPr sz="1800" dirty="0"/>
          </a:p>
        </p:txBody>
      </p:sp>
      <p:grpSp>
        <p:nvGrpSpPr>
          <p:cNvPr id="373" name="Google Shape;373;p37"/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374" name="Google Shape;374;p3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OOOOPS!!</a:t>
            </a:r>
            <a:endParaRPr sz="3600" dirty="0"/>
          </a:p>
        </p:txBody>
      </p:sp>
      <p:sp>
        <p:nvSpPr>
          <p:cNvPr id="383" name="Google Shape;383;p38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8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8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51025"/>
            <a:ext cx="1996200" cy="3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otro juego</a:t>
            </a:r>
            <a:endParaRPr sz="1800" dirty="0"/>
          </a:p>
        </p:txBody>
      </p:sp>
      <p:sp>
        <p:nvSpPr>
          <p:cNvPr id="386" name="Google Shape;386;p38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8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51025"/>
            <a:ext cx="1996200" cy="3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Volverlo a intentar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relacionada">
            <a:extLst>
              <a:ext uri="{FF2B5EF4-FFF2-40B4-BE49-F238E27FC236}">
                <a16:creationId xmlns:a16="http://schemas.microsoft.com/office/drawing/2014/main" id="{6F42764B-D283-4DEB-BBB3-38CE77067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31421" r="2500" b="5529"/>
          <a:stretch/>
        </p:blipFill>
        <p:spPr bwMode="auto">
          <a:xfrm>
            <a:off x="156628" y="933316"/>
            <a:ext cx="5106992" cy="379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Google Shape;1047;p57"/>
          <p:cNvSpPr/>
          <p:nvPr/>
        </p:nvSpPr>
        <p:spPr>
          <a:xfrm>
            <a:off x="7130463" y="3388550"/>
            <a:ext cx="1387800" cy="130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57"/>
          <p:cNvSpPr/>
          <p:nvPr/>
        </p:nvSpPr>
        <p:spPr>
          <a:xfrm>
            <a:off x="5302538" y="3420350"/>
            <a:ext cx="1387800" cy="130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57"/>
          <p:cNvSpPr txBox="1">
            <a:spLocks noGrp="1"/>
          </p:cNvSpPr>
          <p:nvPr>
            <p:ph type="body" idx="1"/>
          </p:nvPr>
        </p:nvSpPr>
        <p:spPr>
          <a:xfrm>
            <a:off x="5571460" y="1180214"/>
            <a:ext cx="2837878" cy="11854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Están correctas o incorrectas estas prevenciones?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0" name="Google Shape;1050;p57"/>
          <p:cNvSpPr txBox="1">
            <a:spLocks noGrp="1"/>
          </p:cNvSpPr>
          <p:nvPr>
            <p:ph type="title"/>
          </p:nvPr>
        </p:nvSpPr>
        <p:spPr>
          <a:xfrm>
            <a:off x="2531850" y="157363"/>
            <a:ext cx="6300300" cy="494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de prevención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1" name="Google Shape;1161;p57">
            <a:hlinkClick r:id="rId5" action="ppaction://hlinksldjump"/>
          </p:cNvPr>
          <p:cNvSpPr/>
          <p:nvPr/>
        </p:nvSpPr>
        <p:spPr>
          <a:xfrm>
            <a:off x="7130463" y="3398835"/>
            <a:ext cx="1292400" cy="1276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57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 juntos!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4" name="Google Shape;1164;p57">
            <a:hlinkClick r:id="rId7" action="ppaction://hlinksldjump"/>
          </p:cNvPr>
          <p:cNvSpPr/>
          <p:nvPr/>
        </p:nvSpPr>
        <p:spPr>
          <a:xfrm>
            <a:off x="5330779" y="3398835"/>
            <a:ext cx="1292400" cy="12768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ráfico 4" descr="Marca de insignia1">
            <a:extLst>
              <a:ext uri="{FF2B5EF4-FFF2-40B4-BE49-F238E27FC236}">
                <a16:creationId xmlns:a16="http://schemas.microsoft.com/office/drawing/2014/main" id="{DA37DAAC-C1BA-46CE-9597-40B089BDDA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53676" y="3420350"/>
            <a:ext cx="1045974" cy="1045974"/>
          </a:xfrm>
          <a:prstGeom prst="rect">
            <a:avLst/>
          </a:prstGeom>
        </p:spPr>
      </p:pic>
      <p:pic>
        <p:nvPicPr>
          <p:cNvPr id="7" name="Gráfico 6" descr="Insignia de cruz">
            <a:extLst>
              <a:ext uri="{FF2B5EF4-FFF2-40B4-BE49-F238E27FC236}">
                <a16:creationId xmlns:a16="http://schemas.microsoft.com/office/drawing/2014/main" id="{283E2DB4-8319-4581-A896-F593810475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22600" y="3420350"/>
            <a:ext cx="947675" cy="9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6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2" name="chimes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8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Muy Bien!!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170" name="Google Shape;1170;p58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58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6038" y="3955975"/>
            <a:ext cx="1996200" cy="2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Otros juegos</a:t>
            </a:r>
            <a:endParaRPr sz="1800" dirty="0"/>
          </a:p>
        </p:txBody>
      </p:sp>
      <p:sp>
        <p:nvSpPr>
          <p:cNvPr id="1172" name="Google Shape;1172;p58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58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4313" y="3955975"/>
            <a:ext cx="1996200" cy="2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Siguiente</a:t>
            </a:r>
            <a:endParaRPr sz="1800" dirty="0"/>
          </a:p>
        </p:txBody>
      </p:sp>
      <p:grpSp>
        <p:nvGrpSpPr>
          <p:cNvPr id="1174" name="Google Shape;1174;p58"/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1175" name="Google Shape;1175;p58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8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464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59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OOOOPS!!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1183" name="Google Shape;1183;p59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59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3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59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62875"/>
            <a:ext cx="19962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1186" name="Google Shape;1186;p59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3"/>
          </a:solidFill>
          <a:ln>
            <a:noFill/>
          </a:ln>
          <a:effectLst>
            <a:outerShdw blurRad="57150" dist="28575" dir="75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59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62875"/>
            <a:ext cx="1996200" cy="2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nuevamente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15137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1"/>
          <p:cNvSpPr txBox="1">
            <a:spLocks noGrp="1"/>
          </p:cNvSpPr>
          <p:nvPr>
            <p:ph type="body" idx="1"/>
          </p:nvPr>
        </p:nvSpPr>
        <p:spPr>
          <a:xfrm>
            <a:off x="5332834" y="867500"/>
            <a:ext cx="3207982" cy="10848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 se parece al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coronavirus?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0" name="Google Shape;840;p51"/>
          <p:cNvSpPr txBox="1">
            <a:spLocks noGrp="1"/>
          </p:cNvSpPr>
          <p:nvPr>
            <p:ph type="title"/>
          </p:nvPr>
        </p:nvSpPr>
        <p:spPr>
          <a:xfrm>
            <a:off x="2531850" y="192017"/>
            <a:ext cx="6300300" cy="459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Respetemos la cuarentena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1" name="Google Shape;861;p51">
            <a:hlinkClick r:id="rId4" action="ppaction://hlinksldjump"/>
          </p:cNvPr>
          <p:cNvSpPr/>
          <p:nvPr/>
        </p:nvSpPr>
        <p:spPr>
          <a:xfrm>
            <a:off x="5298065" y="1946175"/>
            <a:ext cx="1996200" cy="7464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1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525" y="2084475"/>
            <a:ext cx="12813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</a:t>
            </a:r>
            <a:endParaRPr sz="1800" dirty="0"/>
          </a:p>
        </p:txBody>
      </p:sp>
      <p:sp>
        <p:nvSpPr>
          <p:cNvPr id="863" name="Google Shape;863;p51">
            <a:hlinkClick r:id="rId4" action="ppaction://hlinksldjump"/>
          </p:cNvPr>
          <p:cNvSpPr/>
          <p:nvPr/>
        </p:nvSpPr>
        <p:spPr>
          <a:xfrm>
            <a:off x="5298065" y="2854152"/>
            <a:ext cx="1996200" cy="746400"/>
          </a:xfrm>
          <a:prstGeom prst="roundRect">
            <a:avLst>
              <a:gd name="adj" fmla="val 30219"/>
            </a:avLst>
          </a:prstGeom>
          <a:solidFill>
            <a:schemeClr val="accent3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1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525" y="2965500"/>
            <a:ext cx="12813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2</a:t>
            </a:r>
            <a:endParaRPr sz="1800" dirty="0"/>
          </a:p>
        </p:txBody>
      </p:sp>
      <p:sp>
        <p:nvSpPr>
          <p:cNvPr id="865" name="Google Shape;865;p51">
            <a:hlinkClick r:id="rId5" action="ppaction://hlinksldjump"/>
          </p:cNvPr>
          <p:cNvSpPr/>
          <p:nvPr/>
        </p:nvSpPr>
        <p:spPr>
          <a:xfrm>
            <a:off x="5298065" y="3762129"/>
            <a:ext cx="1996200" cy="7464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1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55525" y="3900425"/>
            <a:ext cx="12813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3</a:t>
            </a:r>
            <a:endParaRPr sz="1800" dirty="0"/>
          </a:p>
        </p:txBody>
      </p:sp>
      <p:sp>
        <p:nvSpPr>
          <p:cNvPr id="867" name="Google Shape;867;p51">
            <a:hlinkClick r:id="rId6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 jugando!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Coronavirus | Vectores, Fotos de Stock y PSD Gratis">
            <a:extLst>
              <a:ext uri="{FF2B5EF4-FFF2-40B4-BE49-F238E27FC236}">
                <a16:creationId xmlns:a16="http://schemas.microsoft.com/office/drawing/2014/main" id="{82946FC1-DE25-444C-B5E5-D9E28157B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17571" r="16305" b="12346"/>
          <a:stretch/>
        </p:blipFill>
        <p:spPr bwMode="auto">
          <a:xfrm>
            <a:off x="1216258" y="3067291"/>
            <a:ext cx="1804768" cy="18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ector Conjunto de caracteres de las bacterias. Ilustración ...">
            <a:extLst>
              <a:ext uri="{FF2B5EF4-FFF2-40B4-BE49-F238E27FC236}">
                <a16:creationId xmlns:a16="http://schemas.microsoft.com/office/drawing/2014/main" id="{1CCCEF4B-EEE7-425C-8F6C-B64B23B3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9515" r="45438" b="46950"/>
          <a:stretch/>
        </p:blipFill>
        <p:spPr bwMode="auto">
          <a:xfrm>
            <a:off x="1240485" y="1221969"/>
            <a:ext cx="1804768" cy="172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EB14E9C-47AD-4A6D-893C-546E63DB4DE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021" t="8978" r="6261" b="50442"/>
          <a:stretch/>
        </p:blipFill>
        <p:spPr>
          <a:xfrm>
            <a:off x="3471722" y="2131558"/>
            <a:ext cx="1375647" cy="1607977"/>
          </a:xfrm>
          <a:prstGeom prst="rect">
            <a:avLst/>
          </a:prstGeom>
        </p:spPr>
      </p:pic>
      <p:pic>
        <p:nvPicPr>
          <p:cNvPr id="10" name="Gráfico 9" descr="Insignia 1">
            <a:extLst>
              <a:ext uri="{FF2B5EF4-FFF2-40B4-BE49-F238E27FC236}">
                <a16:creationId xmlns:a16="http://schemas.microsoft.com/office/drawing/2014/main" id="{94B9102C-E10C-4C18-A946-8A468CB0EE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93088" y="1150257"/>
            <a:ext cx="476224" cy="476224"/>
          </a:xfrm>
          <a:prstGeom prst="rect">
            <a:avLst/>
          </a:prstGeom>
        </p:spPr>
      </p:pic>
      <p:pic>
        <p:nvPicPr>
          <p:cNvPr id="12" name="Gráfico 11" descr="Insignia">
            <a:extLst>
              <a:ext uri="{FF2B5EF4-FFF2-40B4-BE49-F238E27FC236}">
                <a16:creationId xmlns:a16="http://schemas.microsoft.com/office/drawing/2014/main" id="{FE57E1FA-DB15-4637-9C62-886F1C6FD4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69344" y="2131558"/>
            <a:ext cx="578025" cy="578025"/>
          </a:xfrm>
          <a:prstGeom prst="rect">
            <a:avLst/>
          </a:prstGeom>
        </p:spPr>
      </p:pic>
      <p:pic>
        <p:nvPicPr>
          <p:cNvPr id="14" name="Gráfico 13" descr="Insignia 3">
            <a:extLst>
              <a:ext uri="{FF2B5EF4-FFF2-40B4-BE49-F238E27FC236}">
                <a16:creationId xmlns:a16="http://schemas.microsoft.com/office/drawing/2014/main" id="{2AEC6DBD-987C-4A9E-B2A7-A9BFE98DD3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04555" y="28906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6" name="chimes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52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</a:rPr>
              <a:t>Correcto!!</a:t>
            </a:r>
            <a:endParaRPr sz="3600" dirty="0">
              <a:solidFill>
                <a:schemeClr val="accent5"/>
              </a:solidFill>
            </a:endParaRPr>
          </a:p>
        </p:txBody>
      </p:sp>
      <p:sp>
        <p:nvSpPr>
          <p:cNvPr id="873" name="Google Shape;873;p52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2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78625"/>
            <a:ext cx="1996200" cy="2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875" name="Google Shape;875;p52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2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78625"/>
            <a:ext cx="1996200" cy="2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Siguiente</a:t>
            </a:r>
            <a:endParaRPr sz="1800" dirty="0"/>
          </a:p>
        </p:txBody>
      </p:sp>
      <p:grpSp>
        <p:nvGrpSpPr>
          <p:cNvPr id="8" name="Google Shape;520;p43">
            <a:extLst>
              <a:ext uri="{FF2B5EF4-FFF2-40B4-BE49-F238E27FC236}">
                <a16:creationId xmlns:a16="http://schemas.microsoft.com/office/drawing/2014/main" id="{D6AA99A6-1B9F-4B2A-B3ED-3F79AD9FECEA}"/>
              </a:ext>
            </a:extLst>
          </p:cNvPr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9" name="Google Shape;521;p43">
              <a:extLst>
                <a:ext uri="{FF2B5EF4-FFF2-40B4-BE49-F238E27FC236}">
                  <a16:creationId xmlns:a16="http://schemas.microsoft.com/office/drawing/2014/main" id="{EB2C69CA-7784-433B-B4EC-7539E0EB9E4A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22;p43">
              <a:extLst>
                <a:ext uri="{FF2B5EF4-FFF2-40B4-BE49-F238E27FC236}">
                  <a16:creationId xmlns:a16="http://schemas.microsoft.com/office/drawing/2014/main" id="{12B7F601-FBA4-4176-B120-4D457A2EF2DB}"/>
                </a:ext>
              </a:extLst>
            </p:cNvPr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41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53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OOOOPS!!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913" name="Google Shape;913;p53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3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3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74125"/>
            <a:ext cx="19962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Otro juego</a:t>
            </a:r>
            <a:endParaRPr sz="1800" dirty="0"/>
          </a:p>
        </p:txBody>
      </p:sp>
      <p:sp>
        <p:nvSpPr>
          <p:cNvPr id="916" name="Google Shape;916;p53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3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74125"/>
            <a:ext cx="19962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Jugar nuevamente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3611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60"/>
          <p:cNvSpPr txBox="1">
            <a:spLocks noGrp="1"/>
          </p:cNvSpPr>
          <p:nvPr>
            <p:ph type="body" idx="1"/>
          </p:nvPr>
        </p:nvSpPr>
        <p:spPr>
          <a:xfrm>
            <a:off x="5119511" y="780837"/>
            <a:ext cx="2694924" cy="843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se contagia el Coronavirus?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4" name="Google Shape;1194;p60"/>
          <p:cNvSpPr txBox="1">
            <a:spLocks noGrp="1"/>
          </p:cNvSpPr>
          <p:nvPr>
            <p:ph type="title"/>
          </p:nvPr>
        </p:nvSpPr>
        <p:spPr>
          <a:xfrm>
            <a:off x="2531850" y="206495"/>
            <a:ext cx="6300300" cy="4450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Recuerda seguir las medidas de seguridad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5" name="Google Shape;1195;p60"/>
          <p:cNvSpPr/>
          <p:nvPr/>
        </p:nvSpPr>
        <p:spPr>
          <a:xfrm>
            <a:off x="349825" y="1850775"/>
            <a:ext cx="1595933" cy="130859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38100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6" name="Google Shape;1196;p60"/>
          <p:cNvSpPr/>
          <p:nvPr/>
        </p:nvSpPr>
        <p:spPr>
          <a:xfrm>
            <a:off x="2778600" y="1850775"/>
            <a:ext cx="1387800" cy="130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38100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7" name="Google Shape;1197;p60"/>
          <p:cNvSpPr/>
          <p:nvPr/>
        </p:nvSpPr>
        <p:spPr>
          <a:xfrm>
            <a:off x="1796902" y="3225430"/>
            <a:ext cx="1850065" cy="17293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38100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9" name="Google Shape;1199;p60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Juguemos juntos!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3" name="Google Shape;1303;p60">
            <a:hlinkClick r:id="rId5" action="ppaction://hlinksldjump"/>
          </p:cNvPr>
          <p:cNvSpPr/>
          <p:nvPr/>
        </p:nvSpPr>
        <p:spPr>
          <a:xfrm>
            <a:off x="415680" y="1918070"/>
            <a:ext cx="1997125" cy="11830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4" name="Google Shape;1304;p60">
            <a:hlinkClick r:id="rId5" action="ppaction://hlinksldjump"/>
          </p:cNvPr>
          <p:cNvSpPr/>
          <p:nvPr/>
        </p:nvSpPr>
        <p:spPr>
          <a:xfrm>
            <a:off x="2772498" y="1127051"/>
            <a:ext cx="1997125" cy="206633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5" name="Google Shape;1305;p60">
            <a:hlinkClick r:id="rId6" action="ppaction://hlinksldjump"/>
          </p:cNvPr>
          <p:cNvSpPr/>
          <p:nvPr/>
        </p:nvSpPr>
        <p:spPr>
          <a:xfrm>
            <a:off x="1212113" y="3441949"/>
            <a:ext cx="2434854" cy="162267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C99BD9A2-A07A-4640-B7F9-4E798499E21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172" t="35976" r="48782" b="37366"/>
          <a:stretch/>
        </p:blipFill>
        <p:spPr>
          <a:xfrm>
            <a:off x="5119511" y="1953084"/>
            <a:ext cx="3301985" cy="1370490"/>
          </a:xfrm>
          <a:prstGeom prst="rect">
            <a:avLst/>
          </a:prstGeom>
        </p:spPr>
      </p:pic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656F9BC8-07F2-4B1A-BABC-FBD7860AAF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619" t="33984" r="23551" b="40562"/>
          <a:stretch/>
        </p:blipFill>
        <p:spPr>
          <a:xfrm>
            <a:off x="5661554" y="3441875"/>
            <a:ext cx="1996200" cy="1308600"/>
          </a:xfrm>
          <a:prstGeom prst="rect">
            <a:avLst/>
          </a:prstGeom>
        </p:spPr>
      </p:pic>
      <p:pic>
        <p:nvPicPr>
          <p:cNvPr id="10" name="Gráfico 9" descr="Insignia 1">
            <a:extLst>
              <a:ext uri="{FF2B5EF4-FFF2-40B4-BE49-F238E27FC236}">
                <a16:creationId xmlns:a16="http://schemas.microsoft.com/office/drawing/2014/main" id="{A1269E31-EB0F-4526-9A9B-BA80F0945F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4626" y="1953084"/>
            <a:ext cx="914400" cy="914400"/>
          </a:xfrm>
          <a:prstGeom prst="rect">
            <a:avLst/>
          </a:prstGeom>
        </p:spPr>
      </p:pic>
      <p:pic>
        <p:nvPicPr>
          <p:cNvPr id="12" name="Gráfico 11" descr="Insignia">
            <a:extLst>
              <a:ext uri="{FF2B5EF4-FFF2-40B4-BE49-F238E27FC236}">
                <a16:creationId xmlns:a16="http://schemas.microsoft.com/office/drawing/2014/main" id="{4C3C0955-6541-4C35-95C0-2D0400A60B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39545" y="2161945"/>
            <a:ext cx="819610" cy="819610"/>
          </a:xfrm>
          <a:prstGeom prst="rect">
            <a:avLst/>
          </a:prstGeom>
        </p:spPr>
      </p:pic>
      <p:pic>
        <p:nvPicPr>
          <p:cNvPr id="128" name="Gráfico 127" descr="Insignia 1">
            <a:extLst>
              <a:ext uri="{FF2B5EF4-FFF2-40B4-BE49-F238E27FC236}">
                <a16:creationId xmlns:a16="http://schemas.microsoft.com/office/drawing/2014/main" id="{73C95078-422D-42EB-A13B-47E760A849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905524" y="1903708"/>
            <a:ext cx="668042" cy="668042"/>
          </a:xfrm>
          <a:prstGeom prst="rect">
            <a:avLst/>
          </a:prstGeom>
        </p:spPr>
      </p:pic>
      <p:pic>
        <p:nvPicPr>
          <p:cNvPr id="14" name="Gráfico 13" descr="Insignia 3">
            <a:extLst>
              <a:ext uri="{FF2B5EF4-FFF2-40B4-BE49-F238E27FC236}">
                <a16:creationId xmlns:a16="http://schemas.microsoft.com/office/drawing/2014/main" id="{0F40EDC1-9ECF-4AC2-8C7C-A9714D7A10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21934" y="4112968"/>
            <a:ext cx="671055" cy="671055"/>
          </a:xfrm>
          <a:prstGeom prst="rect">
            <a:avLst/>
          </a:prstGeom>
        </p:spPr>
      </p:pic>
      <p:pic>
        <p:nvPicPr>
          <p:cNvPr id="131" name="Gráfico 130" descr="Insignia">
            <a:extLst>
              <a:ext uri="{FF2B5EF4-FFF2-40B4-BE49-F238E27FC236}">
                <a16:creationId xmlns:a16="http://schemas.microsoft.com/office/drawing/2014/main" id="{07E41956-E7C2-489C-8A68-C41E9840DF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0563" y="3755120"/>
            <a:ext cx="819610" cy="819610"/>
          </a:xfrm>
          <a:prstGeom prst="rect">
            <a:avLst/>
          </a:prstGeom>
        </p:spPr>
      </p:pic>
      <p:pic>
        <p:nvPicPr>
          <p:cNvPr id="132" name="Gráfico 131" descr="Insignia 1">
            <a:extLst>
              <a:ext uri="{FF2B5EF4-FFF2-40B4-BE49-F238E27FC236}">
                <a16:creationId xmlns:a16="http://schemas.microsoft.com/office/drawing/2014/main" id="{9170D2F6-CFF6-4128-B762-DE51FE46B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56542" y="3545827"/>
            <a:ext cx="668042" cy="668042"/>
          </a:xfrm>
          <a:prstGeom prst="rect">
            <a:avLst/>
          </a:prstGeom>
        </p:spPr>
      </p:pic>
      <p:pic>
        <p:nvPicPr>
          <p:cNvPr id="133" name="Gráfico 132" descr="Insignia 1">
            <a:extLst>
              <a:ext uri="{FF2B5EF4-FFF2-40B4-BE49-F238E27FC236}">
                <a16:creationId xmlns:a16="http://schemas.microsoft.com/office/drawing/2014/main" id="{578637AE-5B7B-40AA-BB60-A433F937A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08029" y="1836836"/>
            <a:ext cx="445078" cy="445078"/>
          </a:xfrm>
          <a:prstGeom prst="rect">
            <a:avLst/>
          </a:prstGeom>
        </p:spPr>
      </p:pic>
      <p:pic>
        <p:nvPicPr>
          <p:cNvPr id="134" name="Gráfico 133" descr="Insignia">
            <a:extLst>
              <a:ext uri="{FF2B5EF4-FFF2-40B4-BE49-F238E27FC236}">
                <a16:creationId xmlns:a16="http://schemas.microsoft.com/office/drawing/2014/main" id="{48110E98-F5BB-46DB-B00D-8D07BF19CA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2212" y="1850775"/>
            <a:ext cx="465089" cy="465089"/>
          </a:xfrm>
          <a:prstGeom prst="rect">
            <a:avLst/>
          </a:prstGeom>
        </p:spPr>
      </p:pic>
      <p:pic>
        <p:nvPicPr>
          <p:cNvPr id="135" name="Gráfico 134" descr="Insignia 3">
            <a:extLst>
              <a:ext uri="{FF2B5EF4-FFF2-40B4-BE49-F238E27FC236}">
                <a16:creationId xmlns:a16="http://schemas.microsoft.com/office/drawing/2014/main" id="{CFD16252-3CE9-4EE9-9BB2-CD99CE0B8FC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26117" y="3529747"/>
            <a:ext cx="488772" cy="4887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7" name="chimes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61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4"/>
                </a:solidFill>
              </a:rPr>
              <a:t>Correcto!!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311" name="Google Shape;1311;p61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61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81475"/>
            <a:ext cx="19962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Otro juego</a:t>
            </a:r>
            <a:endParaRPr sz="1800" dirty="0"/>
          </a:p>
        </p:txBody>
      </p:sp>
      <p:sp>
        <p:nvSpPr>
          <p:cNvPr id="1313" name="Google Shape;1313;p61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61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81475"/>
            <a:ext cx="1996200" cy="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Jugar nuevamente</a:t>
            </a:r>
            <a:endParaRPr sz="1800" dirty="0"/>
          </a:p>
        </p:txBody>
      </p:sp>
      <p:grpSp>
        <p:nvGrpSpPr>
          <p:cNvPr id="1315" name="Google Shape;1315;p61"/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1316" name="Google Shape;1316;p61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1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6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94337-C3FB-45FC-8A2A-39B27A16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25" y="318976"/>
            <a:ext cx="8127508" cy="754423"/>
          </a:xfrm>
        </p:spPr>
        <p:txBody>
          <a:bodyPr/>
          <a:lstStyle/>
          <a:p>
            <a:r>
              <a:rPr lang="es-CL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ALTERNATIVAS PARA NIÑOS, NIÑAS Y ADOLESCENTES  DURANTE LA CUARENTENA</a:t>
            </a:r>
            <a:endParaRPr lang="es-C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Imagen 6" descr="Qué hacer con los niños durante la cuarentena? - Novedades | Menorca">
            <a:extLst>
              <a:ext uri="{FF2B5EF4-FFF2-40B4-BE49-F238E27FC236}">
                <a16:creationId xmlns:a16="http://schemas.microsoft.com/office/drawing/2014/main" id="{A18F620C-64F6-4D94-A650-106DD7A4D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15564" b="13937"/>
          <a:stretch>
            <a:fillRect/>
          </a:stretch>
        </p:blipFill>
        <p:spPr bwMode="auto">
          <a:xfrm>
            <a:off x="770861" y="1073400"/>
            <a:ext cx="7602278" cy="3873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62"/>
          <p:cNvSpPr txBox="1">
            <a:spLocks noGrp="1"/>
          </p:cNvSpPr>
          <p:nvPr>
            <p:ph type="title" idx="4294967295"/>
          </p:nvPr>
        </p:nvSpPr>
        <p:spPr>
          <a:xfrm>
            <a:off x="2055750" y="26166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OOOOPS!!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324" name="Google Shape;1324;p62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62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62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75" y="3991075"/>
            <a:ext cx="19962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1327" name="Google Shape;1327;p62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62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50" y="3991075"/>
            <a:ext cx="1996200" cy="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Nuevamente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6" name="bomb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66"/>
          <p:cNvSpPr txBox="1">
            <a:spLocks noGrp="1"/>
          </p:cNvSpPr>
          <p:nvPr>
            <p:ph type="ctrTitle"/>
          </p:nvPr>
        </p:nvSpPr>
        <p:spPr>
          <a:xfrm rot="-506">
            <a:off x="1517234" y="990277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 lograste</a:t>
            </a: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3" name="Google Shape;1373;p66"/>
          <p:cNvSpPr txBox="1">
            <a:spLocks noGrp="1"/>
          </p:cNvSpPr>
          <p:nvPr>
            <p:ph type="subTitle" idx="1"/>
          </p:nvPr>
        </p:nvSpPr>
        <p:spPr>
          <a:xfrm>
            <a:off x="2346513" y="1911427"/>
            <a:ext cx="4532752" cy="2406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 completado tus actividades,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Eres brillante!!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favor recuerda seguir las indicaciones para detener la cadena de contagios por Coronavirus.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s-C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QuedateEnCasa</a:t>
            </a:r>
            <a:endParaRPr lang="es-C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/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s-C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CuidemonosEntreTodasyTodos</a:t>
            </a: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.·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4" name="Google Shape;1374;p66">
            <a:hlinkClick r:id="rId4" action="ppaction://hlinksldjump"/>
          </p:cNvPr>
          <p:cNvSpPr/>
          <p:nvPr/>
        </p:nvSpPr>
        <p:spPr>
          <a:xfrm>
            <a:off x="3573900" y="4242100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66">
            <a:hlinkClick r:id="rId4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73900" y="4318300"/>
            <a:ext cx="19962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Obtener mi diploma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ondrina Soli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5" name="applaus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67"/>
          <p:cNvGrpSpPr/>
          <p:nvPr/>
        </p:nvGrpSpPr>
        <p:grpSpPr>
          <a:xfrm>
            <a:off x="6228734" y="895192"/>
            <a:ext cx="2915274" cy="3836219"/>
            <a:chOff x="-3039041" y="-2623358"/>
            <a:chExt cx="2915274" cy="3836219"/>
          </a:xfrm>
        </p:grpSpPr>
        <p:sp>
          <p:nvSpPr>
            <p:cNvPr id="1381" name="Google Shape;1381;p67"/>
            <p:cNvSpPr/>
            <p:nvPr/>
          </p:nvSpPr>
          <p:spPr>
            <a:xfrm>
              <a:off x="-3039041" y="-1057114"/>
              <a:ext cx="2245087" cy="2038722"/>
            </a:xfrm>
            <a:custGeom>
              <a:avLst/>
              <a:gdLst/>
              <a:ahLst/>
              <a:cxnLst/>
              <a:rect l="l" t="t" r="r" b="b"/>
              <a:pathLst>
                <a:path w="56289" h="51115" extrusionOk="0">
                  <a:moveTo>
                    <a:pt x="36885" y="0"/>
                  </a:moveTo>
                  <a:cubicBezTo>
                    <a:pt x="32350" y="0"/>
                    <a:pt x="28977" y="1547"/>
                    <a:pt x="28977" y="1547"/>
                  </a:cubicBezTo>
                  <a:cubicBezTo>
                    <a:pt x="28977" y="1547"/>
                    <a:pt x="8572" y="2762"/>
                    <a:pt x="0" y="14868"/>
                  </a:cubicBezTo>
                  <a:cubicBezTo>
                    <a:pt x="0" y="14868"/>
                    <a:pt x="7693" y="20613"/>
                    <a:pt x="7913" y="31096"/>
                  </a:cubicBezTo>
                  <a:cubicBezTo>
                    <a:pt x="8098" y="39962"/>
                    <a:pt x="19820" y="51114"/>
                    <a:pt x="32583" y="51114"/>
                  </a:cubicBezTo>
                  <a:cubicBezTo>
                    <a:pt x="34909" y="51114"/>
                    <a:pt x="37269" y="50744"/>
                    <a:pt x="39600" y="49922"/>
                  </a:cubicBezTo>
                  <a:cubicBezTo>
                    <a:pt x="54728" y="44591"/>
                    <a:pt x="56288" y="10028"/>
                    <a:pt x="47598" y="3511"/>
                  </a:cubicBezTo>
                  <a:cubicBezTo>
                    <a:pt x="43972" y="792"/>
                    <a:pt x="40131" y="0"/>
                    <a:pt x="368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7"/>
            <p:cNvSpPr/>
            <p:nvPr/>
          </p:nvSpPr>
          <p:spPr>
            <a:xfrm>
              <a:off x="-2671859" y="-989350"/>
              <a:ext cx="1721118" cy="1644379"/>
            </a:xfrm>
            <a:custGeom>
              <a:avLst/>
              <a:gdLst/>
              <a:ahLst/>
              <a:cxnLst/>
              <a:rect l="l" t="t" r="r" b="b"/>
              <a:pathLst>
                <a:path w="43152" h="41228" extrusionOk="0">
                  <a:moveTo>
                    <a:pt x="28483" y="0"/>
                  </a:moveTo>
                  <a:cubicBezTo>
                    <a:pt x="26272" y="0"/>
                    <a:pt x="23612" y="805"/>
                    <a:pt x="20458" y="2641"/>
                  </a:cubicBezTo>
                  <a:cubicBezTo>
                    <a:pt x="20458" y="2641"/>
                    <a:pt x="3356" y="5154"/>
                    <a:pt x="1364" y="14607"/>
                  </a:cubicBezTo>
                  <a:cubicBezTo>
                    <a:pt x="1" y="21080"/>
                    <a:pt x="9353" y="26307"/>
                    <a:pt x="8010" y="32836"/>
                  </a:cubicBezTo>
                  <a:cubicBezTo>
                    <a:pt x="6996" y="37765"/>
                    <a:pt x="14056" y="41228"/>
                    <a:pt x="20872" y="41228"/>
                  </a:cubicBezTo>
                  <a:cubicBezTo>
                    <a:pt x="23085" y="41228"/>
                    <a:pt x="25273" y="40862"/>
                    <a:pt x="27150" y="40064"/>
                  </a:cubicBezTo>
                  <a:cubicBezTo>
                    <a:pt x="38120" y="35395"/>
                    <a:pt x="43152" y="0"/>
                    <a:pt x="28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7"/>
            <p:cNvSpPr/>
            <p:nvPr/>
          </p:nvSpPr>
          <p:spPr>
            <a:xfrm>
              <a:off x="-2275881" y="-2623358"/>
              <a:ext cx="1587662" cy="889595"/>
            </a:xfrm>
            <a:custGeom>
              <a:avLst/>
              <a:gdLst/>
              <a:ahLst/>
              <a:cxnLst/>
              <a:rect l="l" t="t" r="r" b="b"/>
              <a:pathLst>
                <a:path w="39806" h="22304" extrusionOk="0">
                  <a:moveTo>
                    <a:pt x="28823" y="0"/>
                  </a:moveTo>
                  <a:cubicBezTo>
                    <a:pt x="28822" y="0"/>
                    <a:pt x="5310" y="4244"/>
                    <a:pt x="2655" y="9900"/>
                  </a:cubicBezTo>
                  <a:cubicBezTo>
                    <a:pt x="1" y="15554"/>
                    <a:pt x="4460" y="22304"/>
                    <a:pt x="4460" y="22304"/>
                  </a:cubicBezTo>
                  <a:cubicBezTo>
                    <a:pt x="4460" y="22304"/>
                    <a:pt x="22984" y="19966"/>
                    <a:pt x="30153" y="17600"/>
                  </a:cubicBezTo>
                  <a:cubicBezTo>
                    <a:pt x="32479" y="16833"/>
                    <a:pt x="34311" y="16574"/>
                    <a:pt x="35726" y="16574"/>
                  </a:cubicBezTo>
                  <a:cubicBezTo>
                    <a:pt x="38672" y="16574"/>
                    <a:pt x="39805" y="17698"/>
                    <a:pt x="39805" y="17698"/>
                  </a:cubicBezTo>
                  <a:cubicBezTo>
                    <a:pt x="39459" y="10107"/>
                    <a:pt x="33423" y="9883"/>
                    <a:pt x="32711" y="9883"/>
                  </a:cubicBezTo>
                  <a:cubicBezTo>
                    <a:pt x="32667" y="9883"/>
                    <a:pt x="32643" y="9884"/>
                    <a:pt x="32643" y="9884"/>
                  </a:cubicBezTo>
                  <a:lnTo>
                    <a:pt x="39805" y="8554"/>
                  </a:lnTo>
                  <a:cubicBezTo>
                    <a:pt x="37213" y="4053"/>
                    <a:pt x="32910" y="3111"/>
                    <a:pt x="29761" y="3111"/>
                  </a:cubicBezTo>
                  <a:cubicBezTo>
                    <a:pt x="27494" y="3111"/>
                    <a:pt x="25826" y="3599"/>
                    <a:pt x="25826" y="3599"/>
                  </a:cubicBezTo>
                  <a:lnTo>
                    <a:pt x="288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7"/>
            <p:cNvSpPr/>
            <p:nvPr/>
          </p:nvSpPr>
          <p:spPr>
            <a:xfrm>
              <a:off x="-1656387" y="-1487633"/>
              <a:ext cx="189214" cy="482489"/>
            </a:xfrm>
            <a:custGeom>
              <a:avLst/>
              <a:gdLst/>
              <a:ahLst/>
              <a:cxnLst/>
              <a:rect l="l" t="t" r="r" b="b"/>
              <a:pathLst>
                <a:path w="4744" h="12097" extrusionOk="0">
                  <a:moveTo>
                    <a:pt x="4041" y="1"/>
                  </a:moveTo>
                  <a:lnTo>
                    <a:pt x="0" y="1413"/>
                  </a:lnTo>
                  <a:lnTo>
                    <a:pt x="1455" y="12096"/>
                  </a:lnTo>
                  <a:lnTo>
                    <a:pt x="4743" y="12096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7"/>
            <p:cNvSpPr/>
            <p:nvPr/>
          </p:nvSpPr>
          <p:spPr>
            <a:xfrm>
              <a:off x="-2123999" y="-2348391"/>
              <a:ext cx="1430675" cy="1181513"/>
            </a:xfrm>
            <a:custGeom>
              <a:avLst/>
              <a:gdLst/>
              <a:ahLst/>
              <a:cxnLst/>
              <a:rect l="l" t="t" r="r" b="b"/>
              <a:pathLst>
                <a:path w="35870" h="29623" extrusionOk="0">
                  <a:moveTo>
                    <a:pt x="18892" y="0"/>
                  </a:moveTo>
                  <a:cubicBezTo>
                    <a:pt x="11203" y="0"/>
                    <a:pt x="2325" y="8892"/>
                    <a:pt x="1220" y="17000"/>
                  </a:cubicBezTo>
                  <a:cubicBezTo>
                    <a:pt x="1" y="25955"/>
                    <a:pt x="8209" y="29622"/>
                    <a:pt x="16583" y="29622"/>
                  </a:cubicBezTo>
                  <a:cubicBezTo>
                    <a:pt x="19893" y="29622"/>
                    <a:pt x="23230" y="29049"/>
                    <a:pt x="26020" y="28003"/>
                  </a:cubicBezTo>
                  <a:cubicBezTo>
                    <a:pt x="35869" y="24311"/>
                    <a:pt x="28907" y="9338"/>
                    <a:pt x="28907" y="9338"/>
                  </a:cubicBezTo>
                  <a:cubicBezTo>
                    <a:pt x="26862" y="2602"/>
                    <a:pt x="23051" y="0"/>
                    <a:pt x="18892" y="0"/>
                  </a:cubicBez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7"/>
            <p:cNvSpPr/>
            <p:nvPr/>
          </p:nvSpPr>
          <p:spPr>
            <a:xfrm>
              <a:off x="-2384568" y="-1801647"/>
              <a:ext cx="356333" cy="279594"/>
            </a:xfrm>
            <a:custGeom>
              <a:avLst/>
              <a:gdLst/>
              <a:ahLst/>
              <a:cxnLst/>
              <a:rect l="l" t="t" r="r" b="b"/>
              <a:pathLst>
                <a:path w="8934" h="7010" extrusionOk="0">
                  <a:moveTo>
                    <a:pt x="5403" y="0"/>
                  </a:moveTo>
                  <a:cubicBezTo>
                    <a:pt x="4844" y="0"/>
                    <a:pt x="4200" y="202"/>
                    <a:pt x="3461" y="682"/>
                  </a:cubicBezTo>
                  <a:cubicBezTo>
                    <a:pt x="0" y="2927"/>
                    <a:pt x="2642" y="7010"/>
                    <a:pt x="5821" y="7010"/>
                  </a:cubicBezTo>
                  <a:cubicBezTo>
                    <a:pt x="6866" y="7010"/>
                    <a:pt x="7969" y="6569"/>
                    <a:pt x="8933" y="5476"/>
                  </a:cubicBezTo>
                  <a:cubicBezTo>
                    <a:pt x="8933" y="5476"/>
                    <a:pt x="8317" y="0"/>
                    <a:pt x="5403" y="0"/>
                  </a:cubicBez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7"/>
            <p:cNvSpPr/>
            <p:nvPr/>
          </p:nvSpPr>
          <p:spPr>
            <a:xfrm>
              <a:off x="-1850228" y="-1011286"/>
              <a:ext cx="715258" cy="1326256"/>
            </a:xfrm>
            <a:custGeom>
              <a:avLst/>
              <a:gdLst/>
              <a:ahLst/>
              <a:cxnLst/>
              <a:rect l="l" t="t" r="r" b="b"/>
              <a:pathLst>
                <a:path w="17933" h="33252" extrusionOk="0">
                  <a:moveTo>
                    <a:pt x="9025" y="0"/>
                  </a:moveTo>
                  <a:cubicBezTo>
                    <a:pt x="5441" y="0"/>
                    <a:pt x="1560" y="431"/>
                    <a:pt x="1560" y="431"/>
                  </a:cubicBezTo>
                  <a:cubicBezTo>
                    <a:pt x="1" y="2306"/>
                    <a:pt x="7" y="33252"/>
                    <a:pt x="7" y="33252"/>
                  </a:cubicBezTo>
                  <a:lnTo>
                    <a:pt x="17933" y="32117"/>
                  </a:lnTo>
                  <a:cubicBezTo>
                    <a:pt x="17933" y="32117"/>
                    <a:pt x="16790" y="2410"/>
                    <a:pt x="14551" y="824"/>
                  </a:cubicBezTo>
                  <a:cubicBezTo>
                    <a:pt x="13658" y="190"/>
                    <a:pt x="11407" y="0"/>
                    <a:pt x="9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7"/>
            <p:cNvSpPr/>
            <p:nvPr/>
          </p:nvSpPr>
          <p:spPr>
            <a:xfrm>
              <a:off x="-1656387" y="-1123004"/>
              <a:ext cx="255503" cy="236319"/>
            </a:xfrm>
            <a:custGeom>
              <a:avLst/>
              <a:gdLst/>
              <a:ahLst/>
              <a:cxnLst/>
              <a:rect l="l" t="t" r="r" b="b"/>
              <a:pathLst>
                <a:path w="6406" h="5925" extrusionOk="0">
                  <a:moveTo>
                    <a:pt x="5707" y="0"/>
                  </a:moveTo>
                  <a:lnTo>
                    <a:pt x="450" y="228"/>
                  </a:lnTo>
                  <a:lnTo>
                    <a:pt x="0" y="5925"/>
                  </a:lnTo>
                  <a:lnTo>
                    <a:pt x="6405" y="5925"/>
                  </a:lnTo>
                  <a:lnTo>
                    <a:pt x="57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7"/>
            <p:cNvSpPr/>
            <p:nvPr/>
          </p:nvSpPr>
          <p:spPr>
            <a:xfrm>
              <a:off x="-2177564" y="-1774087"/>
              <a:ext cx="176571" cy="277320"/>
            </a:xfrm>
            <a:custGeom>
              <a:avLst/>
              <a:gdLst/>
              <a:ahLst/>
              <a:cxnLst/>
              <a:rect l="l" t="t" r="r" b="b"/>
              <a:pathLst>
                <a:path w="4427" h="6953" extrusionOk="0">
                  <a:moveTo>
                    <a:pt x="2442" y="0"/>
                  </a:moveTo>
                  <a:cubicBezTo>
                    <a:pt x="1" y="4521"/>
                    <a:pt x="4427" y="6952"/>
                    <a:pt x="4427" y="6952"/>
                  </a:cubicBezTo>
                  <a:lnTo>
                    <a:pt x="4427" y="692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7"/>
            <p:cNvSpPr/>
            <p:nvPr/>
          </p:nvSpPr>
          <p:spPr>
            <a:xfrm>
              <a:off x="-1898050" y="-1691605"/>
              <a:ext cx="231612" cy="231532"/>
            </a:xfrm>
            <a:custGeom>
              <a:avLst/>
              <a:gdLst/>
              <a:ahLst/>
              <a:cxnLst/>
              <a:rect l="l" t="t" r="r" b="b"/>
              <a:pathLst>
                <a:path w="5807" h="5805" extrusionOk="0">
                  <a:moveTo>
                    <a:pt x="2903" y="0"/>
                  </a:moveTo>
                  <a:cubicBezTo>
                    <a:pt x="1299" y="0"/>
                    <a:pt x="0" y="1300"/>
                    <a:pt x="0" y="2903"/>
                  </a:cubicBezTo>
                  <a:cubicBezTo>
                    <a:pt x="0" y="4506"/>
                    <a:pt x="1300" y="5805"/>
                    <a:pt x="2903" y="5805"/>
                  </a:cubicBezTo>
                  <a:cubicBezTo>
                    <a:pt x="4506" y="5805"/>
                    <a:pt x="5806" y="4506"/>
                    <a:pt x="5806" y="2903"/>
                  </a:cubicBezTo>
                  <a:cubicBezTo>
                    <a:pt x="5806" y="1300"/>
                    <a:pt x="4507" y="0"/>
                    <a:pt x="2903" y="0"/>
                  </a:cubicBezTo>
                  <a:close/>
                </a:path>
              </a:pathLst>
            </a:custGeom>
            <a:solidFill>
              <a:srgbClr val="F6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7"/>
            <p:cNvSpPr/>
            <p:nvPr/>
          </p:nvSpPr>
          <p:spPr>
            <a:xfrm>
              <a:off x="-1172263" y="-1710710"/>
              <a:ext cx="231612" cy="231572"/>
            </a:xfrm>
            <a:custGeom>
              <a:avLst/>
              <a:gdLst/>
              <a:ahLst/>
              <a:cxnLst/>
              <a:rect l="l" t="t" r="r" b="b"/>
              <a:pathLst>
                <a:path w="5807" h="5806" extrusionOk="0">
                  <a:moveTo>
                    <a:pt x="2903" y="1"/>
                  </a:moveTo>
                  <a:cubicBezTo>
                    <a:pt x="1300" y="1"/>
                    <a:pt x="0" y="1299"/>
                    <a:pt x="0" y="2903"/>
                  </a:cubicBezTo>
                  <a:cubicBezTo>
                    <a:pt x="0" y="4508"/>
                    <a:pt x="1300" y="5805"/>
                    <a:pt x="2903" y="5805"/>
                  </a:cubicBezTo>
                  <a:cubicBezTo>
                    <a:pt x="4506" y="5805"/>
                    <a:pt x="5806" y="4507"/>
                    <a:pt x="5806" y="2903"/>
                  </a:cubicBezTo>
                  <a:cubicBezTo>
                    <a:pt x="5806" y="1299"/>
                    <a:pt x="4506" y="1"/>
                    <a:pt x="2903" y="1"/>
                  </a:cubicBezTo>
                  <a:close/>
                </a:path>
              </a:pathLst>
            </a:custGeom>
            <a:solidFill>
              <a:srgbClr val="F69D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7"/>
            <p:cNvSpPr/>
            <p:nvPr/>
          </p:nvSpPr>
          <p:spPr>
            <a:xfrm>
              <a:off x="-1880102" y="-1056995"/>
              <a:ext cx="699942" cy="114390"/>
            </a:xfrm>
            <a:custGeom>
              <a:avLst/>
              <a:gdLst/>
              <a:ahLst/>
              <a:cxnLst/>
              <a:rect l="l" t="t" r="r" b="b"/>
              <a:pathLst>
                <a:path w="17549" h="2868" extrusionOk="0">
                  <a:moveTo>
                    <a:pt x="8174" y="1"/>
                  </a:moveTo>
                  <a:cubicBezTo>
                    <a:pt x="5642" y="1"/>
                    <a:pt x="2820" y="647"/>
                    <a:pt x="1" y="2551"/>
                  </a:cubicBezTo>
                  <a:cubicBezTo>
                    <a:pt x="1" y="2551"/>
                    <a:pt x="4621" y="2506"/>
                    <a:pt x="8321" y="693"/>
                  </a:cubicBezTo>
                  <a:cubicBezTo>
                    <a:pt x="8321" y="693"/>
                    <a:pt x="13375" y="2506"/>
                    <a:pt x="17549" y="2867"/>
                  </a:cubicBezTo>
                  <a:cubicBezTo>
                    <a:pt x="17549" y="2867"/>
                    <a:pt x="13507" y="1"/>
                    <a:pt x="81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7"/>
            <p:cNvSpPr/>
            <p:nvPr/>
          </p:nvSpPr>
          <p:spPr>
            <a:xfrm>
              <a:off x="-1717292" y="-1035417"/>
              <a:ext cx="182314" cy="310226"/>
            </a:xfrm>
            <a:custGeom>
              <a:avLst/>
              <a:gdLst/>
              <a:ahLst/>
              <a:cxnLst/>
              <a:rect l="l" t="t" r="r" b="b"/>
              <a:pathLst>
                <a:path w="4571" h="7778" extrusionOk="0">
                  <a:moveTo>
                    <a:pt x="4520" y="0"/>
                  </a:moveTo>
                  <a:cubicBezTo>
                    <a:pt x="1" y="1095"/>
                    <a:pt x="2318" y="7777"/>
                    <a:pt x="2318" y="7777"/>
                  </a:cubicBezTo>
                  <a:cubicBezTo>
                    <a:pt x="4571" y="4042"/>
                    <a:pt x="4520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7"/>
            <p:cNvSpPr/>
            <p:nvPr/>
          </p:nvSpPr>
          <p:spPr>
            <a:xfrm>
              <a:off x="-1550293" y="-1035417"/>
              <a:ext cx="182314" cy="310226"/>
            </a:xfrm>
            <a:custGeom>
              <a:avLst/>
              <a:gdLst/>
              <a:ahLst/>
              <a:cxnLst/>
              <a:rect l="l" t="t" r="r" b="b"/>
              <a:pathLst>
                <a:path w="4571" h="7778" extrusionOk="0">
                  <a:moveTo>
                    <a:pt x="52" y="0"/>
                  </a:moveTo>
                  <a:lnTo>
                    <a:pt x="52" y="0"/>
                  </a:lnTo>
                  <a:cubicBezTo>
                    <a:pt x="52" y="0"/>
                    <a:pt x="1" y="4042"/>
                    <a:pt x="2254" y="7777"/>
                  </a:cubicBezTo>
                  <a:cubicBezTo>
                    <a:pt x="2254" y="7777"/>
                    <a:pt x="4571" y="1095"/>
                    <a:pt x="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7"/>
            <p:cNvSpPr/>
            <p:nvPr/>
          </p:nvSpPr>
          <p:spPr>
            <a:xfrm>
              <a:off x="-1907383" y="-2454884"/>
              <a:ext cx="793592" cy="325182"/>
            </a:xfrm>
            <a:custGeom>
              <a:avLst/>
              <a:gdLst/>
              <a:ahLst/>
              <a:cxnLst/>
              <a:rect l="l" t="t" r="r" b="b"/>
              <a:pathLst>
                <a:path w="19897" h="8153" extrusionOk="0">
                  <a:moveTo>
                    <a:pt x="6571" y="0"/>
                  </a:moveTo>
                  <a:cubicBezTo>
                    <a:pt x="4036" y="0"/>
                    <a:pt x="894" y="1028"/>
                    <a:pt x="0" y="5807"/>
                  </a:cubicBezTo>
                  <a:cubicBezTo>
                    <a:pt x="0" y="5807"/>
                    <a:pt x="2607" y="5312"/>
                    <a:pt x="6041" y="5312"/>
                  </a:cubicBezTo>
                  <a:cubicBezTo>
                    <a:pt x="9677" y="5312"/>
                    <a:pt x="14240" y="5867"/>
                    <a:pt x="17615" y="8152"/>
                  </a:cubicBezTo>
                  <a:cubicBezTo>
                    <a:pt x="17615" y="8152"/>
                    <a:pt x="19897" y="3917"/>
                    <a:pt x="10050" y="584"/>
                  </a:cubicBezTo>
                  <a:cubicBezTo>
                    <a:pt x="10050" y="584"/>
                    <a:pt x="8483" y="0"/>
                    <a:pt x="65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7"/>
            <p:cNvSpPr/>
            <p:nvPr/>
          </p:nvSpPr>
          <p:spPr>
            <a:xfrm>
              <a:off x="-1331683" y="94366"/>
              <a:ext cx="1011324" cy="1013278"/>
            </a:xfrm>
            <a:custGeom>
              <a:avLst/>
              <a:gdLst/>
              <a:ahLst/>
              <a:cxnLst/>
              <a:rect l="l" t="t" r="r" b="b"/>
              <a:pathLst>
                <a:path w="25356" h="25405" extrusionOk="0">
                  <a:moveTo>
                    <a:pt x="4573" y="0"/>
                  </a:moveTo>
                  <a:lnTo>
                    <a:pt x="1" y="2849"/>
                  </a:lnTo>
                  <a:lnTo>
                    <a:pt x="19733" y="25405"/>
                  </a:lnTo>
                  <a:lnTo>
                    <a:pt x="25356" y="17692"/>
                  </a:lnTo>
                  <a:lnTo>
                    <a:pt x="19568" y="20090"/>
                  </a:lnTo>
                  <a:lnTo>
                    <a:pt x="4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7"/>
            <p:cNvSpPr/>
            <p:nvPr/>
          </p:nvSpPr>
          <p:spPr>
            <a:xfrm>
              <a:off x="-2532501" y="33142"/>
              <a:ext cx="879544" cy="1147093"/>
            </a:xfrm>
            <a:custGeom>
              <a:avLst/>
              <a:gdLst/>
              <a:ahLst/>
              <a:cxnLst/>
              <a:rect l="l" t="t" r="r" b="b"/>
              <a:pathLst>
                <a:path w="22052" h="28760" extrusionOk="0">
                  <a:moveTo>
                    <a:pt x="17866" y="1"/>
                  </a:moveTo>
                  <a:lnTo>
                    <a:pt x="6565" y="23997"/>
                  </a:lnTo>
                  <a:lnTo>
                    <a:pt x="0" y="21982"/>
                  </a:lnTo>
                  <a:lnTo>
                    <a:pt x="0" y="21982"/>
                  </a:lnTo>
                  <a:lnTo>
                    <a:pt x="7605" y="28760"/>
                  </a:lnTo>
                  <a:lnTo>
                    <a:pt x="22052" y="4605"/>
                  </a:lnTo>
                  <a:lnTo>
                    <a:pt x="178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7"/>
            <p:cNvSpPr/>
            <p:nvPr/>
          </p:nvSpPr>
          <p:spPr>
            <a:xfrm>
              <a:off x="-1849949" y="-133936"/>
              <a:ext cx="714979" cy="448906"/>
            </a:xfrm>
            <a:custGeom>
              <a:avLst/>
              <a:gdLst/>
              <a:ahLst/>
              <a:cxnLst/>
              <a:rect l="l" t="t" r="r" b="b"/>
              <a:pathLst>
                <a:path w="17926" h="11255" extrusionOk="0">
                  <a:moveTo>
                    <a:pt x="17407" y="1"/>
                  </a:moveTo>
                  <a:lnTo>
                    <a:pt x="93" y="560"/>
                  </a:lnTo>
                  <a:lnTo>
                    <a:pt x="0" y="6472"/>
                  </a:lnTo>
                  <a:lnTo>
                    <a:pt x="3466" y="11255"/>
                  </a:lnTo>
                  <a:lnTo>
                    <a:pt x="14719" y="10543"/>
                  </a:lnTo>
                  <a:lnTo>
                    <a:pt x="17926" y="6204"/>
                  </a:lnTo>
                  <a:lnTo>
                    <a:pt x="174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7"/>
            <p:cNvSpPr/>
            <p:nvPr/>
          </p:nvSpPr>
          <p:spPr>
            <a:xfrm>
              <a:off x="-1847795" y="-167200"/>
              <a:ext cx="698506" cy="133535"/>
            </a:xfrm>
            <a:custGeom>
              <a:avLst/>
              <a:gdLst/>
              <a:ahLst/>
              <a:cxnLst/>
              <a:rect l="l" t="t" r="r" b="b"/>
              <a:pathLst>
                <a:path w="17513" h="3348" extrusionOk="0">
                  <a:moveTo>
                    <a:pt x="17302" y="1"/>
                  </a:moveTo>
                  <a:lnTo>
                    <a:pt x="39" y="1394"/>
                  </a:lnTo>
                  <a:lnTo>
                    <a:pt x="1" y="3348"/>
                  </a:lnTo>
                  <a:lnTo>
                    <a:pt x="17513" y="1954"/>
                  </a:lnTo>
                  <a:lnTo>
                    <a:pt x="17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7"/>
            <p:cNvSpPr/>
            <p:nvPr/>
          </p:nvSpPr>
          <p:spPr>
            <a:xfrm>
              <a:off x="-2576734" y="645257"/>
              <a:ext cx="675811" cy="567603"/>
            </a:xfrm>
            <a:custGeom>
              <a:avLst/>
              <a:gdLst/>
              <a:ahLst/>
              <a:cxnLst/>
              <a:rect l="l" t="t" r="r" b="b"/>
              <a:pathLst>
                <a:path w="16944" h="14231" extrusionOk="0">
                  <a:moveTo>
                    <a:pt x="10883" y="0"/>
                  </a:moveTo>
                  <a:lnTo>
                    <a:pt x="7674" y="7953"/>
                  </a:lnTo>
                  <a:lnTo>
                    <a:pt x="0" y="5999"/>
                  </a:lnTo>
                  <a:lnTo>
                    <a:pt x="8093" y="14231"/>
                  </a:lnTo>
                  <a:lnTo>
                    <a:pt x="16944" y="1535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7"/>
            <p:cNvSpPr/>
            <p:nvPr/>
          </p:nvSpPr>
          <p:spPr>
            <a:xfrm>
              <a:off x="-990786" y="600985"/>
              <a:ext cx="717810" cy="533980"/>
            </a:xfrm>
            <a:custGeom>
              <a:avLst/>
              <a:gdLst/>
              <a:ahLst/>
              <a:cxnLst/>
              <a:rect l="l" t="t" r="r" b="b"/>
              <a:pathLst>
                <a:path w="17997" h="13388" extrusionOk="0">
                  <a:moveTo>
                    <a:pt x="6598" y="0"/>
                  </a:moveTo>
                  <a:lnTo>
                    <a:pt x="0" y="2505"/>
                  </a:lnTo>
                  <a:lnTo>
                    <a:pt x="11160" y="13387"/>
                  </a:lnTo>
                  <a:lnTo>
                    <a:pt x="17996" y="4040"/>
                  </a:lnTo>
                  <a:lnTo>
                    <a:pt x="11547" y="7171"/>
                  </a:lnTo>
                  <a:lnTo>
                    <a:pt x="65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7"/>
            <p:cNvSpPr/>
            <p:nvPr/>
          </p:nvSpPr>
          <p:spPr>
            <a:xfrm>
              <a:off x="-2203609" y="-2178601"/>
              <a:ext cx="1418430" cy="598714"/>
            </a:xfrm>
            <a:custGeom>
              <a:avLst/>
              <a:gdLst/>
              <a:ahLst/>
              <a:cxnLst/>
              <a:rect l="l" t="t" r="r" b="b"/>
              <a:pathLst>
                <a:path w="35563" h="15011" extrusionOk="0">
                  <a:moveTo>
                    <a:pt x="30408" y="0"/>
                  </a:moveTo>
                  <a:lnTo>
                    <a:pt x="0" y="4941"/>
                  </a:lnTo>
                  <a:lnTo>
                    <a:pt x="844" y="10142"/>
                  </a:lnTo>
                  <a:cubicBezTo>
                    <a:pt x="844" y="10142"/>
                    <a:pt x="10026" y="15011"/>
                    <a:pt x="13940" y="15011"/>
                  </a:cubicBezTo>
                  <a:cubicBezTo>
                    <a:pt x="14539" y="15011"/>
                    <a:pt x="15014" y="14897"/>
                    <a:pt x="15315" y="14634"/>
                  </a:cubicBezTo>
                  <a:cubicBezTo>
                    <a:pt x="17582" y="12655"/>
                    <a:pt x="18463" y="7260"/>
                    <a:pt x="18463" y="7260"/>
                  </a:cubicBezTo>
                  <a:cubicBezTo>
                    <a:pt x="18463" y="7260"/>
                    <a:pt x="22265" y="12459"/>
                    <a:pt x="26881" y="12459"/>
                  </a:cubicBezTo>
                  <a:cubicBezTo>
                    <a:pt x="27816" y="12459"/>
                    <a:pt x="28785" y="12246"/>
                    <a:pt x="29763" y="11732"/>
                  </a:cubicBezTo>
                  <a:cubicBezTo>
                    <a:pt x="35562" y="8682"/>
                    <a:pt x="30408" y="0"/>
                    <a:pt x="304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7"/>
            <p:cNvSpPr/>
            <p:nvPr/>
          </p:nvSpPr>
          <p:spPr>
            <a:xfrm>
              <a:off x="-1245851" y="-1552965"/>
              <a:ext cx="925492" cy="827813"/>
            </a:xfrm>
            <a:custGeom>
              <a:avLst/>
              <a:gdLst/>
              <a:ahLst/>
              <a:cxnLst/>
              <a:rect l="l" t="t" r="r" b="b"/>
              <a:pathLst>
                <a:path w="23204" h="20755" extrusionOk="0">
                  <a:moveTo>
                    <a:pt x="19656" y="1"/>
                  </a:moveTo>
                  <a:cubicBezTo>
                    <a:pt x="15869" y="14094"/>
                    <a:pt x="6177" y="15689"/>
                    <a:pt x="1984" y="15689"/>
                  </a:cubicBezTo>
                  <a:cubicBezTo>
                    <a:pt x="757" y="15689"/>
                    <a:pt x="1" y="15552"/>
                    <a:pt x="1" y="15552"/>
                  </a:cubicBezTo>
                  <a:lnTo>
                    <a:pt x="1" y="15552"/>
                  </a:lnTo>
                  <a:lnTo>
                    <a:pt x="977" y="20755"/>
                  </a:lnTo>
                  <a:cubicBezTo>
                    <a:pt x="23004" y="18760"/>
                    <a:pt x="23204" y="1640"/>
                    <a:pt x="23204" y="1640"/>
                  </a:cubicBezTo>
                  <a:lnTo>
                    <a:pt x="196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7"/>
            <p:cNvSpPr/>
            <p:nvPr/>
          </p:nvSpPr>
          <p:spPr>
            <a:xfrm>
              <a:off x="-2672178" y="-961151"/>
              <a:ext cx="871846" cy="1012999"/>
            </a:xfrm>
            <a:custGeom>
              <a:avLst/>
              <a:gdLst/>
              <a:ahLst/>
              <a:cxnLst/>
              <a:rect l="l" t="t" r="r" b="b"/>
              <a:pathLst>
                <a:path w="21859" h="25398" extrusionOk="0">
                  <a:moveTo>
                    <a:pt x="21858" y="1"/>
                  </a:moveTo>
                  <a:cubicBezTo>
                    <a:pt x="21858" y="1"/>
                    <a:pt x="0" y="1868"/>
                    <a:pt x="5180" y="18215"/>
                  </a:cubicBezTo>
                  <a:cubicBezTo>
                    <a:pt x="7087" y="24232"/>
                    <a:pt x="12448" y="25397"/>
                    <a:pt x="16317" y="25397"/>
                  </a:cubicBezTo>
                  <a:cubicBezTo>
                    <a:pt x="18765" y="25397"/>
                    <a:pt x="20615" y="24931"/>
                    <a:pt x="20615" y="24931"/>
                  </a:cubicBezTo>
                  <a:lnTo>
                    <a:pt x="20708" y="21300"/>
                  </a:lnTo>
                  <a:lnTo>
                    <a:pt x="20708" y="21300"/>
                  </a:lnTo>
                  <a:cubicBezTo>
                    <a:pt x="20708" y="21300"/>
                    <a:pt x="19619" y="21489"/>
                    <a:pt x="18088" y="21489"/>
                  </a:cubicBezTo>
                  <a:cubicBezTo>
                    <a:pt x="14292" y="21489"/>
                    <a:pt x="7778" y="20331"/>
                    <a:pt x="8390" y="12277"/>
                  </a:cubicBezTo>
                  <a:cubicBezTo>
                    <a:pt x="8820" y="6622"/>
                    <a:pt x="14302" y="5666"/>
                    <a:pt x="17958" y="5666"/>
                  </a:cubicBezTo>
                  <a:cubicBezTo>
                    <a:pt x="19824" y="5666"/>
                    <a:pt x="21214" y="5915"/>
                    <a:pt x="21214" y="5915"/>
                  </a:cubicBezTo>
                  <a:lnTo>
                    <a:pt x="21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7"/>
            <p:cNvSpPr/>
            <p:nvPr/>
          </p:nvSpPr>
          <p:spPr>
            <a:xfrm>
              <a:off x="-1898011" y="-1977341"/>
              <a:ext cx="311462" cy="306317"/>
            </a:xfrm>
            <a:custGeom>
              <a:avLst/>
              <a:gdLst/>
              <a:ahLst/>
              <a:cxnLst/>
              <a:rect l="l" t="t" r="r" b="b"/>
              <a:pathLst>
                <a:path w="7809" h="7680" extrusionOk="0">
                  <a:moveTo>
                    <a:pt x="3904" y="1"/>
                  </a:moveTo>
                  <a:cubicBezTo>
                    <a:pt x="1749" y="1"/>
                    <a:pt x="0" y="1720"/>
                    <a:pt x="0" y="3840"/>
                  </a:cubicBezTo>
                  <a:cubicBezTo>
                    <a:pt x="0" y="5961"/>
                    <a:pt x="1749" y="7680"/>
                    <a:pt x="3904" y="7680"/>
                  </a:cubicBezTo>
                  <a:cubicBezTo>
                    <a:pt x="6060" y="7680"/>
                    <a:pt x="7809" y="5960"/>
                    <a:pt x="7809" y="3840"/>
                  </a:cubicBezTo>
                  <a:cubicBezTo>
                    <a:pt x="7809" y="1720"/>
                    <a:pt x="6060" y="1"/>
                    <a:pt x="3904" y="1"/>
                  </a:cubicBezTo>
                  <a:close/>
                </a:path>
              </a:pathLst>
            </a:custGeom>
            <a:solidFill>
              <a:srgbClr val="F4E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7"/>
            <p:cNvSpPr/>
            <p:nvPr/>
          </p:nvSpPr>
          <p:spPr>
            <a:xfrm>
              <a:off x="-1327974" y="-2080364"/>
              <a:ext cx="311502" cy="306317"/>
            </a:xfrm>
            <a:custGeom>
              <a:avLst/>
              <a:gdLst/>
              <a:ahLst/>
              <a:cxnLst/>
              <a:rect l="l" t="t" r="r" b="b"/>
              <a:pathLst>
                <a:path w="7810" h="7680" extrusionOk="0">
                  <a:moveTo>
                    <a:pt x="3905" y="0"/>
                  </a:moveTo>
                  <a:cubicBezTo>
                    <a:pt x="1749" y="0"/>
                    <a:pt x="1" y="1719"/>
                    <a:pt x="1" y="3840"/>
                  </a:cubicBezTo>
                  <a:cubicBezTo>
                    <a:pt x="1" y="5960"/>
                    <a:pt x="1748" y="7679"/>
                    <a:pt x="3904" y="7679"/>
                  </a:cubicBezTo>
                  <a:cubicBezTo>
                    <a:pt x="6062" y="7679"/>
                    <a:pt x="7809" y="5960"/>
                    <a:pt x="7809" y="3840"/>
                  </a:cubicBezTo>
                  <a:cubicBezTo>
                    <a:pt x="7809" y="1719"/>
                    <a:pt x="6062" y="0"/>
                    <a:pt x="3905" y="0"/>
                  </a:cubicBezTo>
                  <a:close/>
                </a:path>
              </a:pathLst>
            </a:custGeom>
            <a:solidFill>
              <a:srgbClr val="F4E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7"/>
            <p:cNvSpPr/>
            <p:nvPr/>
          </p:nvSpPr>
          <p:spPr>
            <a:xfrm>
              <a:off x="-2169946" y="-167200"/>
              <a:ext cx="354298" cy="311382"/>
            </a:xfrm>
            <a:custGeom>
              <a:avLst/>
              <a:gdLst/>
              <a:ahLst/>
              <a:cxnLst/>
              <a:rect l="l" t="t" r="r" b="b"/>
              <a:pathLst>
                <a:path w="8883" h="7807" extrusionOk="0">
                  <a:moveTo>
                    <a:pt x="1935" y="1"/>
                  </a:moveTo>
                  <a:lnTo>
                    <a:pt x="0" y="5490"/>
                  </a:lnTo>
                  <a:lnTo>
                    <a:pt x="6817" y="5968"/>
                  </a:lnTo>
                  <a:cubicBezTo>
                    <a:pt x="6817" y="5968"/>
                    <a:pt x="6443" y="7807"/>
                    <a:pt x="7074" y="7807"/>
                  </a:cubicBezTo>
                  <a:cubicBezTo>
                    <a:pt x="7199" y="7807"/>
                    <a:pt x="7365" y="7734"/>
                    <a:pt x="7581" y="7559"/>
                  </a:cubicBezTo>
                  <a:cubicBezTo>
                    <a:pt x="8883" y="6506"/>
                    <a:pt x="8115" y="1394"/>
                    <a:pt x="8115" y="1394"/>
                  </a:cubicBezTo>
                  <a:lnTo>
                    <a:pt x="19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7"/>
            <p:cNvSpPr/>
            <p:nvPr/>
          </p:nvSpPr>
          <p:spPr>
            <a:xfrm>
              <a:off x="-748684" y="-1776600"/>
              <a:ext cx="624918" cy="577974"/>
            </a:xfrm>
            <a:custGeom>
              <a:avLst/>
              <a:gdLst/>
              <a:ahLst/>
              <a:cxnLst/>
              <a:rect l="l" t="t" r="r" b="b"/>
              <a:pathLst>
                <a:path w="15668" h="14491" extrusionOk="0">
                  <a:moveTo>
                    <a:pt x="6145" y="1"/>
                  </a:moveTo>
                  <a:cubicBezTo>
                    <a:pt x="1" y="1"/>
                    <a:pt x="7191" y="5608"/>
                    <a:pt x="7191" y="5608"/>
                  </a:cubicBezTo>
                  <a:lnTo>
                    <a:pt x="3065" y="14490"/>
                  </a:lnTo>
                  <a:lnTo>
                    <a:pt x="10005" y="14490"/>
                  </a:lnTo>
                  <a:cubicBezTo>
                    <a:pt x="10005" y="14490"/>
                    <a:pt x="15668" y="815"/>
                    <a:pt x="7393" y="63"/>
                  </a:cubicBezTo>
                  <a:cubicBezTo>
                    <a:pt x="6926" y="21"/>
                    <a:pt x="6512" y="1"/>
                    <a:pt x="6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7"/>
            <p:cNvSpPr/>
            <p:nvPr/>
          </p:nvSpPr>
          <p:spPr>
            <a:xfrm>
              <a:off x="-1833875" y="-725231"/>
              <a:ext cx="639795" cy="303884"/>
            </a:xfrm>
            <a:custGeom>
              <a:avLst/>
              <a:gdLst/>
              <a:ahLst/>
              <a:cxnLst/>
              <a:rect l="l" t="t" r="r" b="b"/>
              <a:pathLst>
                <a:path w="16041" h="7619" extrusionOk="0">
                  <a:moveTo>
                    <a:pt x="15721" y="0"/>
                  </a:moveTo>
                  <a:lnTo>
                    <a:pt x="8923" y="5012"/>
                  </a:lnTo>
                  <a:lnTo>
                    <a:pt x="145" y="848"/>
                  </a:lnTo>
                  <a:lnTo>
                    <a:pt x="1" y="3810"/>
                  </a:lnTo>
                  <a:lnTo>
                    <a:pt x="9193" y="7619"/>
                  </a:lnTo>
                  <a:lnTo>
                    <a:pt x="16040" y="2506"/>
                  </a:lnTo>
                  <a:lnTo>
                    <a:pt x="157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7"/>
            <p:cNvSpPr/>
            <p:nvPr/>
          </p:nvSpPr>
          <p:spPr>
            <a:xfrm rot="-2700301">
              <a:off x="-1815905" y="-1898021"/>
              <a:ext cx="145735" cy="14564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7"/>
            <p:cNvSpPr/>
            <p:nvPr/>
          </p:nvSpPr>
          <p:spPr>
            <a:xfrm rot="-2700155">
              <a:off x="-1269356" y="-1987554"/>
              <a:ext cx="147588" cy="142077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7"/>
            <p:cNvSpPr/>
            <p:nvPr/>
          </p:nvSpPr>
          <p:spPr>
            <a:xfrm rot="-1046846">
              <a:off x="-1519743" y="-1483516"/>
              <a:ext cx="292300" cy="126056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3" name="Google Shape;1413;p67"/>
          <p:cNvGrpSpPr/>
          <p:nvPr/>
        </p:nvGrpSpPr>
        <p:grpSpPr>
          <a:xfrm>
            <a:off x="203423" y="215407"/>
            <a:ext cx="2906859" cy="4183777"/>
            <a:chOff x="-3094202" y="1548932"/>
            <a:chExt cx="2906859" cy="4183777"/>
          </a:xfrm>
        </p:grpSpPr>
        <p:sp>
          <p:nvSpPr>
            <p:cNvPr id="1414" name="Google Shape;1414;p67"/>
            <p:cNvSpPr/>
            <p:nvPr/>
          </p:nvSpPr>
          <p:spPr>
            <a:xfrm>
              <a:off x="-2187615" y="2429712"/>
              <a:ext cx="1416316" cy="879065"/>
            </a:xfrm>
            <a:custGeom>
              <a:avLst/>
              <a:gdLst/>
              <a:ahLst/>
              <a:cxnLst/>
              <a:rect l="l" t="t" r="r" b="b"/>
              <a:pathLst>
                <a:path w="35510" h="22040" extrusionOk="0">
                  <a:moveTo>
                    <a:pt x="19425" y="0"/>
                  </a:moveTo>
                  <a:cubicBezTo>
                    <a:pt x="16151" y="0"/>
                    <a:pt x="12729" y="967"/>
                    <a:pt x="9533" y="3651"/>
                  </a:cubicBezTo>
                  <a:cubicBezTo>
                    <a:pt x="9533" y="3651"/>
                    <a:pt x="5623" y="11494"/>
                    <a:pt x="1" y="13270"/>
                  </a:cubicBezTo>
                  <a:cubicBezTo>
                    <a:pt x="1" y="13270"/>
                    <a:pt x="374" y="22040"/>
                    <a:pt x="13125" y="22040"/>
                  </a:cubicBezTo>
                  <a:cubicBezTo>
                    <a:pt x="14579" y="22040"/>
                    <a:pt x="16194" y="21926"/>
                    <a:pt x="17988" y="21671"/>
                  </a:cubicBezTo>
                  <a:cubicBezTo>
                    <a:pt x="35510" y="19188"/>
                    <a:pt x="35362" y="6464"/>
                    <a:pt x="35362" y="6464"/>
                  </a:cubicBezTo>
                  <a:cubicBezTo>
                    <a:pt x="35362" y="6464"/>
                    <a:pt x="27889" y="0"/>
                    <a:pt x="19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7"/>
            <p:cNvSpPr/>
            <p:nvPr/>
          </p:nvSpPr>
          <p:spPr>
            <a:xfrm>
              <a:off x="-3094202" y="3091963"/>
              <a:ext cx="2080043" cy="1363907"/>
            </a:xfrm>
            <a:custGeom>
              <a:avLst/>
              <a:gdLst/>
              <a:ahLst/>
              <a:cxnLst/>
              <a:rect l="l" t="t" r="r" b="b"/>
              <a:pathLst>
                <a:path w="52151" h="34196" extrusionOk="0">
                  <a:moveTo>
                    <a:pt x="38333" y="1"/>
                  </a:moveTo>
                  <a:cubicBezTo>
                    <a:pt x="38333" y="1"/>
                    <a:pt x="3809" y="2169"/>
                    <a:pt x="0" y="10187"/>
                  </a:cubicBezTo>
                  <a:cubicBezTo>
                    <a:pt x="0" y="10187"/>
                    <a:pt x="3418" y="13992"/>
                    <a:pt x="3516" y="20935"/>
                  </a:cubicBezTo>
                  <a:cubicBezTo>
                    <a:pt x="3598" y="26809"/>
                    <a:pt x="8805" y="34196"/>
                    <a:pt x="14476" y="34196"/>
                  </a:cubicBezTo>
                  <a:cubicBezTo>
                    <a:pt x="15509" y="34196"/>
                    <a:pt x="16558" y="33951"/>
                    <a:pt x="17594" y="33407"/>
                  </a:cubicBezTo>
                  <a:cubicBezTo>
                    <a:pt x="24314" y="29876"/>
                    <a:pt x="47898" y="16357"/>
                    <a:pt x="49814" y="10890"/>
                  </a:cubicBezTo>
                  <a:cubicBezTo>
                    <a:pt x="52151" y="4227"/>
                    <a:pt x="38333" y="1"/>
                    <a:pt x="38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7"/>
            <p:cNvSpPr/>
            <p:nvPr/>
          </p:nvSpPr>
          <p:spPr>
            <a:xfrm>
              <a:off x="-2844242" y="3234751"/>
              <a:ext cx="1962182" cy="969206"/>
            </a:xfrm>
            <a:custGeom>
              <a:avLst/>
              <a:gdLst/>
              <a:ahLst/>
              <a:cxnLst/>
              <a:rect l="l" t="t" r="r" b="b"/>
              <a:pathLst>
                <a:path w="49196" h="24300" extrusionOk="0">
                  <a:moveTo>
                    <a:pt x="27250" y="1"/>
                  </a:moveTo>
                  <a:cubicBezTo>
                    <a:pt x="27250" y="1"/>
                    <a:pt x="6010" y="4544"/>
                    <a:pt x="3006" y="6539"/>
                  </a:cubicBezTo>
                  <a:cubicBezTo>
                    <a:pt x="0" y="8533"/>
                    <a:pt x="7071" y="14266"/>
                    <a:pt x="6540" y="18910"/>
                  </a:cubicBezTo>
                  <a:cubicBezTo>
                    <a:pt x="6137" y="22437"/>
                    <a:pt x="7270" y="24299"/>
                    <a:pt x="9763" y="24299"/>
                  </a:cubicBezTo>
                  <a:cubicBezTo>
                    <a:pt x="10553" y="24299"/>
                    <a:pt x="11480" y="24112"/>
                    <a:pt x="12538" y="23732"/>
                  </a:cubicBezTo>
                  <a:cubicBezTo>
                    <a:pt x="16935" y="22152"/>
                    <a:pt x="49196" y="1366"/>
                    <a:pt x="27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7"/>
            <p:cNvSpPr/>
            <p:nvPr/>
          </p:nvSpPr>
          <p:spPr>
            <a:xfrm>
              <a:off x="-2344204" y="4107794"/>
              <a:ext cx="730773" cy="1169588"/>
            </a:xfrm>
            <a:custGeom>
              <a:avLst/>
              <a:gdLst/>
              <a:ahLst/>
              <a:cxnLst/>
              <a:rect l="l" t="t" r="r" b="b"/>
              <a:pathLst>
                <a:path w="18322" h="29324" extrusionOk="0">
                  <a:moveTo>
                    <a:pt x="14132" y="0"/>
                  </a:moveTo>
                  <a:lnTo>
                    <a:pt x="1" y="25919"/>
                  </a:lnTo>
                  <a:lnTo>
                    <a:pt x="995" y="29324"/>
                  </a:lnTo>
                  <a:lnTo>
                    <a:pt x="4857" y="23958"/>
                  </a:lnTo>
                  <a:lnTo>
                    <a:pt x="18322" y="3256"/>
                  </a:lnTo>
                  <a:lnTo>
                    <a:pt x="14132" y="0"/>
                  </a:ln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7"/>
            <p:cNvSpPr/>
            <p:nvPr/>
          </p:nvSpPr>
          <p:spPr>
            <a:xfrm>
              <a:off x="-2064291" y="4284245"/>
              <a:ext cx="717930" cy="1173018"/>
            </a:xfrm>
            <a:custGeom>
              <a:avLst/>
              <a:gdLst/>
              <a:ahLst/>
              <a:cxnLst/>
              <a:rect l="l" t="t" r="r" b="b"/>
              <a:pathLst>
                <a:path w="18000" h="29410" extrusionOk="0">
                  <a:moveTo>
                    <a:pt x="13809" y="1"/>
                  </a:moveTo>
                  <a:lnTo>
                    <a:pt x="1" y="26656"/>
                  </a:lnTo>
                  <a:lnTo>
                    <a:pt x="1207" y="29409"/>
                  </a:lnTo>
                  <a:lnTo>
                    <a:pt x="4535" y="23958"/>
                  </a:lnTo>
                  <a:lnTo>
                    <a:pt x="17999" y="3257"/>
                  </a:lnTo>
                  <a:lnTo>
                    <a:pt x="13809" y="1"/>
                  </a:ln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7"/>
            <p:cNvSpPr/>
            <p:nvPr/>
          </p:nvSpPr>
          <p:spPr>
            <a:xfrm>
              <a:off x="-2132016" y="4822015"/>
              <a:ext cx="420268" cy="910694"/>
            </a:xfrm>
            <a:custGeom>
              <a:avLst/>
              <a:gdLst/>
              <a:ahLst/>
              <a:cxnLst/>
              <a:rect l="l" t="t" r="r" b="b"/>
              <a:pathLst>
                <a:path w="10537" h="22833" extrusionOk="0">
                  <a:moveTo>
                    <a:pt x="7454" y="1"/>
                  </a:moveTo>
                  <a:lnTo>
                    <a:pt x="1" y="15502"/>
                  </a:lnTo>
                  <a:cubicBezTo>
                    <a:pt x="1" y="15502"/>
                    <a:pt x="2230" y="22832"/>
                    <a:pt x="3291" y="22832"/>
                  </a:cubicBezTo>
                  <a:cubicBezTo>
                    <a:pt x="3310" y="22832"/>
                    <a:pt x="3328" y="22830"/>
                    <a:pt x="3346" y="22826"/>
                  </a:cubicBezTo>
                  <a:cubicBezTo>
                    <a:pt x="4383" y="22562"/>
                    <a:pt x="3346" y="16933"/>
                    <a:pt x="3346" y="16933"/>
                  </a:cubicBezTo>
                  <a:lnTo>
                    <a:pt x="10537" y="5014"/>
                  </a:lnTo>
                  <a:lnTo>
                    <a:pt x="74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7"/>
            <p:cNvSpPr/>
            <p:nvPr/>
          </p:nvSpPr>
          <p:spPr>
            <a:xfrm>
              <a:off x="-2446629" y="4695699"/>
              <a:ext cx="420308" cy="910654"/>
            </a:xfrm>
            <a:custGeom>
              <a:avLst/>
              <a:gdLst/>
              <a:ahLst/>
              <a:cxnLst/>
              <a:rect l="l" t="t" r="r" b="b"/>
              <a:pathLst>
                <a:path w="10538" h="22832" extrusionOk="0">
                  <a:moveTo>
                    <a:pt x="7455" y="1"/>
                  </a:moveTo>
                  <a:lnTo>
                    <a:pt x="0" y="15503"/>
                  </a:lnTo>
                  <a:cubicBezTo>
                    <a:pt x="0" y="15503"/>
                    <a:pt x="2232" y="22832"/>
                    <a:pt x="3292" y="22832"/>
                  </a:cubicBezTo>
                  <a:cubicBezTo>
                    <a:pt x="3311" y="22832"/>
                    <a:pt x="3329" y="22829"/>
                    <a:pt x="3346" y="22825"/>
                  </a:cubicBezTo>
                  <a:cubicBezTo>
                    <a:pt x="4383" y="22561"/>
                    <a:pt x="3346" y="16934"/>
                    <a:pt x="3346" y="16934"/>
                  </a:cubicBezTo>
                  <a:lnTo>
                    <a:pt x="10537" y="5014"/>
                  </a:lnTo>
                  <a:lnTo>
                    <a:pt x="74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7"/>
            <p:cNvSpPr/>
            <p:nvPr/>
          </p:nvSpPr>
          <p:spPr>
            <a:xfrm>
              <a:off x="-1418673" y="2845872"/>
              <a:ext cx="241145" cy="398571"/>
            </a:xfrm>
            <a:custGeom>
              <a:avLst/>
              <a:gdLst/>
              <a:ahLst/>
              <a:cxnLst/>
              <a:rect l="l" t="t" r="r" b="b"/>
              <a:pathLst>
                <a:path w="6046" h="9993" extrusionOk="0">
                  <a:moveTo>
                    <a:pt x="1844" y="1"/>
                  </a:moveTo>
                  <a:lnTo>
                    <a:pt x="1" y="9992"/>
                  </a:lnTo>
                  <a:lnTo>
                    <a:pt x="4092" y="9992"/>
                  </a:lnTo>
                  <a:lnTo>
                    <a:pt x="6046" y="922"/>
                  </a:lnTo>
                  <a:lnTo>
                    <a:pt x="1844" y="1"/>
                  </a:ln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7"/>
            <p:cNvSpPr/>
            <p:nvPr/>
          </p:nvSpPr>
          <p:spPr>
            <a:xfrm>
              <a:off x="-1864627" y="1810737"/>
              <a:ext cx="1390311" cy="1177166"/>
            </a:xfrm>
            <a:custGeom>
              <a:avLst/>
              <a:gdLst/>
              <a:ahLst/>
              <a:cxnLst/>
              <a:rect l="l" t="t" r="r" b="b"/>
              <a:pathLst>
                <a:path w="34858" h="29514" extrusionOk="0">
                  <a:moveTo>
                    <a:pt x="16483" y="1"/>
                  </a:moveTo>
                  <a:cubicBezTo>
                    <a:pt x="8614" y="1"/>
                    <a:pt x="215" y="10346"/>
                    <a:pt x="103" y="18815"/>
                  </a:cubicBezTo>
                  <a:cubicBezTo>
                    <a:pt x="1" y="26533"/>
                    <a:pt x="6353" y="29513"/>
                    <a:pt x="13381" y="29513"/>
                  </a:cubicBezTo>
                  <a:cubicBezTo>
                    <a:pt x="17662" y="29513"/>
                    <a:pt x="22194" y="28408"/>
                    <a:pt x="25672" y="26593"/>
                  </a:cubicBezTo>
                  <a:cubicBezTo>
                    <a:pt x="34858" y="21802"/>
                    <a:pt x="26254" y="7999"/>
                    <a:pt x="26254" y="7999"/>
                  </a:cubicBezTo>
                  <a:cubicBezTo>
                    <a:pt x="23710" y="2253"/>
                    <a:pt x="20154" y="1"/>
                    <a:pt x="16483" y="1"/>
                  </a:cubicBez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7"/>
            <p:cNvSpPr/>
            <p:nvPr/>
          </p:nvSpPr>
          <p:spPr>
            <a:xfrm>
              <a:off x="-1093012" y="2094240"/>
              <a:ext cx="905669" cy="1372283"/>
            </a:xfrm>
            <a:custGeom>
              <a:avLst/>
              <a:gdLst/>
              <a:ahLst/>
              <a:cxnLst/>
              <a:rect l="l" t="t" r="r" b="b"/>
              <a:pathLst>
                <a:path w="22707" h="34406" extrusionOk="0">
                  <a:moveTo>
                    <a:pt x="14591" y="0"/>
                  </a:moveTo>
                  <a:cubicBezTo>
                    <a:pt x="16261" y="28007"/>
                    <a:pt x="1" y="28681"/>
                    <a:pt x="1" y="28681"/>
                  </a:cubicBezTo>
                  <a:lnTo>
                    <a:pt x="1" y="34406"/>
                  </a:lnTo>
                  <a:cubicBezTo>
                    <a:pt x="22706" y="27614"/>
                    <a:pt x="19461" y="1615"/>
                    <a:pt x="19461" y="1615"/>
                  </a:cubicBezTo>
                  <a:lnTo>
                    <a:pt x="145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7"/>
            <p:cNvSpPr/>
            <p:nvPr/>
          </p:nvSpPr>
          <p:spPr>
            <a:xfrm>
              <a:off x="-2587064" y="3089291"/>
              <a:ext cx="1005581" cy="812537"/>
            </a:xfrm>
            <a:custGeom>
              <a:avLst/>
              <a:gdLst/>
              <a:ahLst/>
              <a:cxnLst/>
              <a:rect l="l" t="t" r="r" b="b"/>
              <a:pathLst>
                <a:path w="25212" h="20372" extrusionOk="0">
                  <a:moveTo>
                    <a:pt x="25212" y="0"/>
                  </a:moveTo>
                  <a:cubicBezTo>
                    <a:pt x="25211" y="1"/>
                    <a:pt x="5194" y="7140"/>
                    <a:pt x="1779" y="15179"/>
                  </a:cubicBezTo>
                  <a:cubicBezTo>
                    <a:pt x="1" y="19368"/>
                    <a:pt x="3733" y="20371"/>
                    <a:pt x="7717" y="20371"/>
                  </a:cubicBezTo>
                  <a:cubicBezTo>
                    <a:pt x="11378" y="20371"/>
                    <a:pt x="15250" y="19524"/>
                    <a:pt x="15250" y="19524"/>
                  </a:cubicBezTo>
                  <a:lnTo>
                    <a:pt x="16281" y="16813"/>
                  </a:lnTo>
                  <a:cubicBezTo>
                    <a:pt x="16281" y="16813"/>
                    <a:pt x="4742" y="16713"/>
                    <a:pt x="6223" y="14982"/>
                  </a:cubicBezTo>
                  <a:cubicBezTo>
                    <a:pt x="11492" y="8821"/>
                    <a:pt x="24191" y="5800"/>
                    <a:pt x="24191" y="5800"/>
                  </a:cubicBezTo>
                  <a:lnTo>
                    <a:pt x="252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7"/>
            <p:cNvSpPr/>
            <p:nvPr/>
          </p:nvSpPr>
          <p:spPr>
            <a:xfrm>
              <a:off x="-1978818" y="3089291"/>
              <a:ext cx="954328" cy="1370209"/>
            </a:xfrm>
            <a:custGeom>
              <a:avLst/>
              <a:gdLst/>
              <a:ahLst/>
              <a:cxnLst/>
              <a:rect l="l" t="t" r="r" b="b"/>
              <a:pathLst>
                <a:path w="23927" h="34354" extrusionOk="0">
                  <a:moveTo>
                    <a:pt x="9962" y="0"/>
                  </a:moveTo>
                  <a:cubicBezTo>
                    <a:pt x="7994" y="1380"/>
                    <a:pt x="0" y="30797"/>
                    <a:pt x="0" y="30797"/>
                  </a:cubicBezTo>
                  <a:lnTo>
                    <a:pt x="17333" y="34354"/>
                  </a:lnTo>
                  <a:cubicBezTo>
                    <a:pt x="17333" y="34354"/>
                    <a:pt x="23926" y="5820"/>
                    <a:pt x="22210" y="3733"/>
                  </a:cubicBezTo>
                  <a:cubicBezTo>
                    <a:pt x="20493" y="1645"/>
                    <a:pt x="9962" y="0"/>
                    <a:pt x="9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7"/>
            <p:cNvSpPr/>
            <p:nvPr/>
          </p:nvSpPr>
          <p:spPr>
            <a:xfrm>
              <a:off x="-2280029" y="3837972"/>
              <a:ext cx="1102501" cy="828451"/>
            </a:xfrm>
            <a:custGeom>
              <a:avLst/>
              <a:gdLst/>
              <a:ahLst/>
              <a:cxnLst/>
              <a:rect l="l" t="t" r="r" b="b"/>
              <a:pathLst>
                <a:path w="27642" h="20771" extrusionOk="0">
                  <a:moveTo>
                    <a:pt x="10953" y="0"/>
                  </a:moveTo>
                  <a:lnTo>
                    <a:pt x="0" y="5967"/>
                  </a:lnTo>
                  <a:cubicBezTo>
                    <a:pt x="2170" y="17211"/>
                    <a:pt x="27027" y="20770"/>
                    <a:pt x="27027" y="20770"/>
                  </a:cubicBezTo>
                  <a:lnTo>
                    <a:pt x="27642" y="4446"/>
                  </a:lnTo>
                  <a:lnTo>
                    <a:pt x="10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7"/>
            <p:cNvSpPr/>
            <p:nvPr/>
          </p:nvSpPr>
          <p:spPr>
            <a:xfrm>
              <a:off x="-2153873" y="2456236"/>
              <a:ext cx="346481" cy="298220"/>
            </a:xfrm>
            <a:custGeom>
              <a:avLst/>
              <a:gdLst/>
              <a:ahLst/>
              <a:cxnLst/>
              <a:rect l="l" t="t" r="r" b="b"/>
              <a:pathLst>
                <a:path w="8687" h="7477" extrusionOk="0">
                  <a:moveTo>
                    <a:pt x="2959" y="1"/>
                  </a:moveTo>
                  <a:cubicBezTo>
                    <a:pt x="2410" y="1"/>
                    <a:pt x="1904" y="234"/>
                    <a:pt x="1501" y="822"/>
                  </a:cubicBezTo>
                  <a:cubicBezTo>
                    <a:pt x="1" y="3010"/>
                    <a:pt x="1568" y="7476"/>
                    <a:pt x="5082" y="7476"/>
                  </a:cubicBezTo>
                  <a:cubicBezTo>
                    <a:pt x="6123" y="7476"/>
                    <a:pt x="7334" y="7085"/>
                    <a:pt x="8687" y="6127"/>
                  </a:cubicBezTo>
                  <a:lnTo>
                    <a:pt x="7790" y="3412"/>
                  </a:lnTo>
                  <a:cubicBezTo>
                    <a:pt x="7790" y="3412"/>
                    <a:pt x="5059" y="1"/>
                    <a:pt x="2959" y="1"/>
                  </a:cubicBezTo>
                  <a:close/>
                </a:path>
              </a:pathLst>
            </a:custGeom>
            <a:solidFill>
              <a:srgbClr val="F5B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7"/>
            <p:cNvSpPr/>
            <p:nvPr/>
          </p:nvSpPr>
          <p:spPr>
            <a:xfrm>
              <a:off x="-2085630" y="1739343"/>
              <a:ext cx="1388596" cy="917116"/>
            </a:xfrm>
            <a:custGeom>
              <a:avLst/>
              <a:gdLst/>
              <a:ahLst/>
              <a:cxnLst/>
              <a:rect l="l" t="t" r="r" b="b"/>
              <a:pathLst>
                <a:path w="34815" h="22994" extrusionOk="0">
                  <a:moveTo>
                    <a:pt x="18456" y="1"/>
                  </a:moveTo>
                  <a:cubicBezTo>
                    <a:pt x="13449" y="1"/>
                    <a:pt x="8551" y="1742"/>
                    <a:pt x="6079" y="4854"/>
                  </a:cubicBezTo>
                  <a:cubicBezTo>
                    <a:pt x="1" y="12504"/>
                    <a:pt x="5643" y="20276"/>
                    <a:pt x="5643" y="20276"/>
                  </a:cubicBezTo>
                  <a:cubicBezTo>
                    <a:pt x="9295" y="22256"/>
                    <a:pt x="12209" y="22993"/>
                    <a:pt x="14525" y="22993"/>
                  </a:cubicBezTo>
                  <a:cubicBezTo>
                    <a:pt x="21302" y="22993"/>
                    <a:pt x="22955" y="16678"/>
                    <a:pt x="22955" y="16678"/>
                  </a:cubicBezTo>
                  <a:cubicBezTo>
                    <a:pt x="25795" y="18113"/>
                    <a:pt x="27908" y="18668"/>
                    <a:pt x="29478" y="18668"/>
                  </a:cubicBezTo>
                  <a:cubicBezTo>
                    <a:pt x="34815" y="18668"/>
                    <a:pt x="33871" y="12257"/>
                    <a:pt x="33871" y="12257"/>
                  </a:cubicBezTo>
                  <a:cubicBezTo>
                    <a:pt x="33288" y="3703"/>
                    <a:pt x="25756" y="1"/>
                    <a:pt x="18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7"/>
            <p:cNvSpPr/>
            <p:nvPr/>
          </p:nvSpPr>
          <p:spPr>
            <a:xfrm>
              <a:off x="-2156505" y="1739343"/>
              <a:ext cx="543074" cy="808748"/>
            </a:xfrm>
            <a:custGeom>
              <a:avLst/>
              <a:gdLst/>
              <a:ahLst/>
              <a:cxnLst/>
              <a:rect l="l" t="t" r="r" b="b"/>
              <a:pathLst>
                <a:path w="13616" h="20277" extrusionOk="0">
                  <a:moveTo>
                    <a:pt x="4455" y="0"/>
                  </a:moveTo>
                  <a:cubicBezTo>
                    <a:pt x="1" y="8638"/>
                    <a:pt x="7421" y="20276"/>
                    <a:pt x="7421" y="20276"/>
                  </a:cubicBezTo>
                  <a:lnTo>
                    <a:pt x="13616" y="17974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7"/>
            <p:cNvSpPr/>
            <p:nvPr/>
          </p:nvSpPr>
          <p:spPr>
            <a:xfrm>
              <a:off x="-1212308" y="1548932"/>
              <a:ext cx="510089" cy="731611"/>
            </a:xfrm>
            <a:custGeom>
              <a:avLst/>
              <a:gdLst/>
              <a:ahLst/>
              <a:cxnLst/>
              <a:rect l="l" t="t" r="r" b="b"/>
              <a:pathLst>
                <a:path w="12789" h="18343" extrusionOk="0">
                  <a:moveTo>
                    <a:pt x="0" y="0"/>
                  </a:moveTo>
                  <a:lnTo>
                    <a:pt x="5066" y="15489"/>
                  </a:lnTo>
                  <a:lnTo>
                    <a:pt x="11799" y="18343"/>
                  </a:lnTo>
                  <a:cubicBezTo>
                    <a:pt x="11799" y="18343"/>
                    <a:pt x="12789" y="6565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7"/>
            <p:cNvSpPr/>
            <p:nvPr/>
          </p:nvSpPr>
          <p:spPr>
            <a:xfrm>
              <a:off x="-1665960" y="2248435"/>
              <a:ext cx="306835" cy="301730"/>
            </a:xfrm>
            <a:custGeom>
              <a:avLst/>
              <a:gdLst/>
              <a:ahLst/>
              <a:cxnLst/>
              <a:rect l="l" t="t" r="r" b="b"/>
              <a:pathLst>
                <a:path w="7693" h="7565" extrusionOk="0">
                  <a:moveTo>
                    <a:pt x="3847" y="1"/>
                  </a:moveTo>
                  <a:cubicBezTo>
                    <a:pt x="1724" y="1"/>
                    <a:pt x="1" y="1692"/>
                    <a:pt x="1" y="3782"/>
                  </a:cubicBezTo>
                  <a:cubicBezTo>
                    <a:pt x="1" y="5873"/>
                    <a:pt x="1723" y="7564"/>
                    <a:pt x="3847" y="7564"/>
                  </a:cubicBezTo>
                  <a:cubicBezTo>
                    <a:pt x="5971" y="7564"/>
                    <a:pt x="7693" y="5872"/>
                    <a:pt x="7693" y="3782"/>
                  </a:cubicBezTo>
                  <a:cubicBezTo>
                    <a:pt x="7693" y="1693"/>
                    <a:pt x="5971" y="1"/>
                    <a:pt x="3847" y="1"/>
                  </a:cubicBezTo>
                  <a:close/>
                </a:path>
              </a:pathLst>
            </a:custGeom>
            <a:solidFill>
              <a:srgbClr val="F4E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7"/>
            <p:cNvSpPr/>
            <p:nvPr/>
          </p:nvSpPr>
          <p:spPr>
            <a:xfrm>
              <a:off x="-1128749" y="2097550"/>
              <a:ext cx="306835" cy="301770"/>
            </a:xfrm>
            <a:custGeom>
              <a:avLst/>
              <a:gdLst/>
              <a:ahLst/>
              <a:cxnLst/>
              <a:rect l="l" t="t" r="r" b="b"/>
              <a:pathLst>
                <a:path w="7693" h="7566" extrusionOk="0">
                  <a:moveTo>
                    <a:pt x="3848" y="1"/>
                  </a:moveTo>
                  <a:cubicBezTo>
                    <a:pt x="1725" y="1"/>
                    <a:pt x="1" y="1694"/>
                    <a:pt x="1" y="3784"/>
                  </a:cubicBezTo>
                  <a:cubicBezTo>
                    <a:pt x="1" y="5873"/>
                    <a:pt x="1724" y="7565"/>
                    <a:pt x="3848" y="7565"/>
                  </a:cubicBezTo>
                  <a:cubicBezTo>
                    <a:pt x="5972" y="7565"/>
                    <a:pt x="7693" y="5872"/>
                    <a:pt x="7693" y="3784"/>
                  </a:cubicBezTo>
                  <a:cubicBezTo>
                    <a:pt x="7693" y="1694"/>
                    <a:pt x="5970" y="1"/>
                    <a:pt x="3848" y="1"/>
                  </a:cubicBezTo>
                  <a:close/>
                </a:path>
              </a:pathLst>
            </a:custGeom>
            <a:solidFill>
              <a:srgbClr val="F4E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7"/>
            <p:cNvSpPr/>
            <p:nvPr/>
          </p:nvSpPr>
          <p:spPr>
            <a:xfrm>
              <a:off x="-1903634" y="3774355"/>
              <a:ext cx="726106" cy="333439"/>
            </a:xfrm>
            <a:custGeom>
              <a:avLst/>
              <a:gdLst/>
              <a:ahLst/>
              <a:cxnLst/>
              <a:rect l="l" t="t" r="r" b="b"/>
              <a:pathLst>
                <a:path w="18205" h="8360" extrusionOk="0">
                  <a:moveTo>
                    <a:pt x="1983" y="1"/>
                  </a:moveTo>
                  <a:lnTo>
                    <a:pt x="0" y="2420"/>
                  </a:lnTo>
                  <a:lnTo>
                    <a:pt x="18205" y="8360"/>
                  </a:lnTo>
                  <a:lnTo>
                    <a:pt x="18205" y="4306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7"/>
            <p:cNvSpPr/>
            <p:nvPr/>
          </p:nvSpPr>
          <p:spPr>
            <a:xfrm>
              <a:off x="-1680159" y="3087097"/>
              <a:ext cx="671703" cy="181995"/>
            </a:xfrm>
            <a:custGeom>
              <a:avLst/>
              <a:gdLst/>
              <a:ahLst/>
              <a:cxnLst/>
              <a:rect l="l" t="t" r="r" b="b"/>
              <a:pathLst>
                <a:path w="16841" h="4563" extrusionOk="0">
                  <a:moveTo>
                    <a:pt x="4067" y="1"/>
                  </a:moveTo>
                  <a:cubicBezTo>
                    <a:pt x="2606" y="1"/>
                    <a:pt x="1209" y="210"/>
                    <a:pt x="0" y="733"/>
                  </a:cubicBezTo>
                  <a:cubicBezTo>
                    <a:pt x="0" y="733"/>
                    <a:pt x="2233" y="2787"/>
                    <a:pt x="5289" y="2787"/>
                  </a:cubicBezTo>
                  <a:cubicBezTo>
                    <a:pt x="6534" y="2787"/>
                    <a:pt x="7916" y="2446"/>
                    <a:pt x="9339" y="1486"/>
                  </a:cubicBezTo>
                  <a:cubicBezTo>
                    <a:pt x="9339" y="1486"/>
                    <a:pt x="10869" y="4563"/>
                    <a:pt x="13687" y="4563"/>
                  </a:cubicBezTo>
                  <a:cubicBezTo>
                    <a:pt x="14604" y="4563"/>
                    <a:pt x="15658" y="4236"/>
                    <a:pt x="16841" y="3371"/>
                  </a:cubicBezTo>
                  <a:cubicBezTo>
                    <a:pt x="16841" y="3371"/>
                    <a:pt x="9933" y="1"/>
                    <a:pt x="4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7"/>
            <p:cNvSpPr/>
            <p:nvPr/>
          </p:nvSpPr>
          <p:spPr>
            <a:xfrm>
              <a:off x="-2344204" y="3692312"/>
              <a:ext cx="591973" cy="252273"/>
            </a:xfrm>
            <a:custGeom>
              <a:avLst/>
              <a:gdLst/>
              <a:ahLst/>
              <a:cxnLst/>
              <a:rect l="l" t="t" r="r" b="b"/>
              <a:pathLst>
                <a:path w="14842" h="6325" extrusionOk="0">
                  <a:moveTo>
                    <a:pt x="5986" y="1"/>
                  </a:moveTo>
                  <a:cubicBezTo>
                    <a:pt x="5388" y="1"/>
                    <a:pt x="4752" y="35"/>
                    <a:pt x="4074" y="109"/>
                  </a:cubicBezTo>
                  <a:lnTo>
                    <a:pt x="1" y="6239"/>
                  </a:lnTo>
                  <a:lnTo>
                    <a:pt x="9742" y="5188"/>
                  </a:lnTo>
                  <a:lnTo>
                    <a:pt x="9742" y="5188"/>
                  </a:lnTo>
                  <a:cubicBezTo>
                    <a:pt x="9742" y="5188"/>
                    <a:pt x="9334" y="6324"/>
                    <a:pt x="11146" y="6324"/>
                  </a:cubicBezTo>
                  <a:cubicBezTo>
                    <a:pt x="11419" y="6324"/>
                    <a:pt x="11743" y="6298"/>
                    <a:pt x="12126" y="6239"/>
                  </a:cubicBezTo>
                  <a:cubicBezTo>
                    <a:pt x="14841" y="5817"/>
                    <a:pt x="13737" y="1"/>
                    <a:pt x="5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7"/>
            <p:cNvSpPr/>
            <p:nvPr/>
          </p:nvSpPr>
          <p:spPr>
            <a:xfrm>
              <a:off x="-759533" y="1855328"/>
              <a:ext cx="496728" cy="801170"/>
            </a:xfrm>
            <a:custGeom>
              <a:avLst/>
              <a:gdLst/>
              <a:ahLst/>
              <a:cxnLst/>
              <a:rect l="l" t="t" r="r" b="b"/>
              <a:pathLst>
                <a:path w="12454" h="20087" extrusionOk="0">
                  <a:moveTo>
                    <a:pt x="6377" y="0"/>
                  </a:moveTo>
                  <a:cubicBezTo>
                    <a:pt x="6329" y="0"/>
                    <a:pt x="6280" y="2"/>
                    <a:pt x="6230" y="4"/>
                  </a:cubicBezTo>
                  <a:cubicBezTo>
                    <a:pt x="0" y="300"/>
                    <a:pt x="6230" y="5990"/>
                    <a:pt x="6230" y="5990"/>
                  </a:cubicBezTo>
                  <a:lnTo>
                    <a:pt x="3849" y="20086"/>
                  </a:lnTo>
                  <a:lnTo>
                    <a:pt x="11986" y="18202"/>
                  </a:lnTo>
                  <a:cubicBezTo>
                    <a:pt x="11986" y="18202"/>
                    <a:pt x="12454" y="0"/>
                    <a:pt x="6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7"/>
            <p:cNvSpPr/>
            <p:nvPr/>
          </p:nvSpPr>
          <p:spPr>
            <a:xfrm>
              <a:off x="-1636086" y="1809142"/>
              <a:ext cx="370013" cy="288448"/>
            </a:xfrm>
            <a:custGeom>
              <a:avLst/>
              <a:gdLst/>
              <a:ahLst/>
              <a:cxnLst/>
              <a:rect l="l" t="t" r="r" b="b"/>
              <a:pathLst>
                <a:path w="9277" h="7232" extrusionOk="0">
                  <a:moveTo>
                    <a:pt x="7080" y="1"/>
                  </a:moveTo>
                  <a:cubicBezTo>
                    <a:pt x="5782" y="1"/>
                    <a:pt x="6068" y="3584"/>
                    <a:pt x="6068" y="3584"/>
                  </a:cubicBezTo>
                  <a:cubicBezTo>
                    <a:pt x="6068" y="3584"/>
                    <a:pt x="4361" y="2390"/>
                    <a:pt x="2889" y="2390"/>
                  </a:cubicBezTo>
                  <a:cubicBezTo>
                    <a:pt x="2305" y="2390"/>
                    <a:pt x="1757" y="2578"/>
                    <a:pt x="1369" y="3104"/>
                  </a:cubicBezTo>
                  <a:cubicBezTo>
                    <a:pt x="1" y="4955"/>
                    <a:pt x="9276" y="7232"/>
                    <a:pt x="9276" y="7232"/>
                  </a:cubicBezTo>
                  <a:cubicBezTo>
                    <a:pt x="9276" y="7232"/>
                    <a:pt x="8905" y="513"/>
                    <a:pt x="7326" y="39"/>
                  </a:cubicBezTo>
                  <a:cubicBezTo>
                    <a:pt x="7238" y="13"/>
                    <a:pt x="7157" y="1"/>
                    <a:pt x="70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7"/>
            <p:cNvSpPr/>
            <p:nvPr/>
          </p:nvSpPr>
          <p:spPr>
            <a:xfrm>
              <a:off x="-1736915" y="3338452"/>
              <a:ext cx="640194" cy="445196"/>
            </a:xfrm>
            <a:custGeom>
              <a:avLst/>
              <a:gdLst/>
              <a:ahLst/>
              <a:cxnLst/>
              <a:rect l="l" t="t" r="r" b="b"/>
              <a:pathLst>
                <a:path w="16051" h="11162" extrusionOk="0">
                  <a:moveTo>
                    <a:pt x="1218" y="0"/>
                  </a:moveTo>
                  <a:lnTo>
                    <a:pt x="1" y="3725"/>
                  </a:lnTo>
                  <a:lnTo>
                    <a:pt x="5938" y="11161"/>
                  </a:lnTo>
                  <a:lnTo>
                    <a:pt x="15607" y="6582"/>
                  </a:lnTo>
                  <a:lnTo>
                    <a:pt x="16051" y="3585"/>
                  </a:lnTo>
                  <a:lnTo>
                    <a:pt x="6381" y="8489"/>
                  </a:lnTo>
                  <a:lnTo>
                    <a:pt x="12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7"/>
            <p:cNvSpPr/>
            <p:nvPr/>
          </p:nvSpPr>
          <p:spPr>
            <a:xfrm>
              <a:off x="-1903634" y="3166588"/>
              <a:ext cx="174856" cy="229099"/>
            </a:xfrm>
            <a:custGeom>
              <a:avLst/>
              <a:gdLst/>
              <a:ahLst/>
              <a:cxnLst/>
              <a:rect l="l" t="t" r="r" b="b"/>
              <a:pathLst>
                <a:path w="4384" h="5744" extrusionOk="0">
                  <a:moveTo>
                    <a:pt x="3244" y="1"/>
                  </a:moveTo>
                  <a:lnTo>
                    <a:pt x="0" y="1472"/>
                  </a:lnTo>
                  <a:lnTo>
                    <a:pt x="1080" y="5744"/>
                  </a:lnTo>
                  <a:lnTo>
                    <a:pt x="4384" y="4614"/>
                  </a:lnTo>
                  <a:lnTo>
                    <a:pt x="32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7"/>
            <p:cNvSpPr/>
            <p:nvPr/>
          </p:nvSpPr>
          <p:spPr>
            <a:xfrm>
              <a:off x="-976667" y="3166588"/>
              <a:ext cx="154754" cy="258215"/>
            </a:xfrm>
            <a:custGeom>
              <a:avLst/>
              <a:gdLst/>
              <a:ahLst/>
              <a:cxnLst/>
              <a:rect l="l" t="t" r="r" b="b"/>
              <a:pathLst>
                <a:path w="3880" h="6474" extrusionOk="0">
                  <a:moveTo>
                    <a:pt x="2317" y="1"/>
                  </a:moveTo>
                  <a:lnTo>
                    <a:pt x="1" y="1110"/>
                  </a:lnTo>
                  <a:lnTo>
                    <a:pt x="34" y="6473"/>
                  </a:lnTo>
                  <a:lnTo>
                    <a:pt x="3880" y="4876"/>
                  </a:lnTo>
                  <a:lnTo>
                    <a:pt x="23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7"/>
            <p:cNvSpPr/>
            <p:nvPr/>
          </p:nvSpPr>
          <p:spPr>
            <a:xfrm>
              <a:off x="-1540561" y="3131050"/>
              <a:ext cx="232928" cy="207442"/>
            </a:xfrm>
            <a:custGeom>
              <a:avLst/>
              <a:gdLst/>
              <a:ahLst/>
              <a:cxnLst/>
              <a:rect l="l" t="t" r="r" b="b"/>
              <a:pathLst>
                <a:path w="5840" h="5201" extrusionOk="0">
                  <a:moveTo>
                    <a:pt x="4594" y="0"/>
                  </a:moveTo>
                  <a:cubicBezTo>
                    <a:pt x="3451" y="0"/>
                    <a:pt x="1685" y="866"/>
                    <a:pt x="0" y="5200"/>
                  </a:cubicBezTo>
                  <a:cubicBezTo>
                    <a:pt x="0" y="5200"/>
                    <a:pt x="4" y="5200"/>
                    <a:pt x="11" y="5200"/>
                  </a:cubicBezTo>
                  <a:cubicBezTo>
                    <a:pt x="283" y="5200"/>
                    <a:pt x="5425" y="5138"/>
                    <a:pt x="5839" y="384"/>
                  </a:cubicBezTo>
                  <a:cubicBezTo>
                    <a:pt x="5839" y="384"/>
                    <a:pt x="5355" y="0"/>
                    <a:pt x="4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7"/>
            <p:cNvSpPr/>
            <p:nvPr/>
          </p:nvSpPr>
          <p:spPr>
            <a:xfrm>
              <a:off x="-1428524" y="3146326"/>
              <a:ext cx="231891" cy="278477"/>
            </a:xfrm>
            <a:custGeom>
              <a:avLst/>
              <a:gdLst/>
              <a:ahLst/>
              <a:cxnLst/>
              <a:rect l="l" t="t" r="r" b="b"/>
              <a:pathLst>
                <a:path w="5814" h="6982" extrusionOk="0">
                  <a:moveTo>
                    <a:pt x="3030" y="1"/>
                  </a:moveTo>
                  <a:cubicBezTo>
                    <a:pt x="3030" y="1"/>
                    <a:pt x="0" y="3795"/>
                    <a:pt x="4566" y="6981"/>
                  </a:cubicBezTo>
                  <a:cubicBezTo>
                    <a:pt x="4566" y="6981"/>
                    <a:pt x="5813" y="2046"/>
                    <a:pt x="3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7"/>
            <p:cNvSpPr/>
            <p:nvPr/>
          </p:nvSpPr>
          <p:spPr>
            <a:xfrm>
              <a:off x="-2221278" y="4007722"/>
              <a:ext cx="1024686" cy="559587"/>
            </a:xfrm>
            <a:custGeom>
              <a:avLst/>
              <a:gdLst/>
              <a:ahLst/>
              <a:cxnLst/>
              <a:rect l="l" t="t" r="r" b="b"/>
              <a:pathLst>
                <a:path w="25691" h="14030" extrusionOk="0">
                  <a:moveTo>
                    <a:pt x="1666" y="0"/>
                  </a:moveTo>
                  <a:lnTo>
                    <a:pt x="0" y="909"/>
                  </a:lnTo>
                  <a:cubicBezTo>
                    <a:pt x="8383" y="14030"/>
                    <a:pt x="25690" y="14030"/>
                    <a:pt x="25690" y="14030"/>
                  </a:cubicBezTo>
                  <a:lnTo>
                    <a:pt x="25690" y="11989"/>
                  </a:lnTo>
                  <a:cubicBezTo>
                    <a:pt x="8927" y="11870"/>
                    <a:pt x="1666" y="0"/>
                    <a:pt x="1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7"/>
            <p:cNvSpPr/>
            <p:nvPr/>
          </p:nvSpPr>
          <p:spPr>
            <a:xfrm rot="-2700405">
              <a:off x="-1526758" y="2352855"/>
              <a:ext cx="135656" cy="135572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7"/>
            <p:cNvSpPr/>
            <p:nvPr/>
          </p:nvSpPr>
          <p:spPr>
            <a:xfrm rot="-2700162">
              <a:off x="-994248" y="2223035"/>
              <a:ext cx="135647" cy="135562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7"/>
            <p:cNvSpPr/>
            <p:nvPr/>
          </p:nvSpPr>
          <p:spPr>
            <a:xfrm rot="-1526549">
              <a:off x="-1203118" y="2678908"/>
              <a:ext cx="292296" cy="126059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67"/>
          <p:cNvSpPr txBox="1">
            <a:spLocks noGrp="1"/>
          </p:cNvSpPr>
          <p:nvPr>
            <p:ph type="sldNum" idx="4294967295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1448" name="Google Shape;1448;p67"/>
          <p:cNvSpPr txBox="1">
            <a:spLocks noGrp="1"/>
          </p:cNvSpPr>
          <p:nvPr>
            <p:ph type="ctrTitle" idx="4294967295"/>
          </p:nvPr>
        </p:nvSpPr>
        <p:spPr>
          <a:xfrm rot="-506">
            <a:off x="1517334" y="782777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DIPLOMA</a:t>
            </a:r>
            <a:endParaRPr sz="4800" dirty="0">
              <a:solidFill>
                <a:schemeClr val="dk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49" name="Google Shape;1449;p67"/>
          <p:cNvGrpSpPr/>
          <p:nvPr/>
        </p:nvGrpSpPr>
        <p:grpSpPr>
          <a:xfrm>
            <a:off x="2723613" y="2106650"/>
            <a:ext cx="3744625" cy="1140675"/>
            <a:chOff x="1894250" y="2297150"/>
            <a:chExt cx="3744625" cy="1140675"/>
          </a:xfrm>
        </p:grpSpPr>
        <p:sp>
          <p:nvSpPr>
            <p:cNvPr id="1450" name="Google Shape;1450;p67"/>
            <p:cNvSpPr/>
            <p:nvPr/>
          </p:nvSpPr>
          <p:spPr>
            <a:xfrm>
              <a:off x="1894250" y="2297150"/>
              <a:ext cx="3744625" cy="21425"/>
            </a:xfrm>
            <a:custGeom>
              <a:avLst/>
              <a:gdLst/>
              <a:ahLst/>
              <a:cxnLst/>
              <a:rect l="l" t="t" r="r" b="b"/>
              <a:pathLst>
                <a:path w="149785" h="857" extrusionOk="0">
                  <a:moveTo>
                    <a:pt x="0" y="0"/>
                  </a:moveTo>
                  <a:lnTo>
                    <a:pt x="0" y="857"/>
                  </a:lnTo>
                  <a:lnTo>
                    <a:pt x="149785" y="857"/>
                  </a:lnTo>
                  <a:lnTo>
                    <a:pt x="14978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7"/>
            <p:cNvSpPr/>
            <p:nvPr/>
          </p:nvSpPr>
          <p:spPr>
            <a:xfrm>
              <a:off x="2368175" y="3416375"/>
              <a:ext cx="2795525" cy="21450"/>
            </a:xfrm>
            <a:custGeom>
              <a:avLst/>
              <a:gdLst/>
              <a:ahLst/>
              <a:cxnLst/>
              <a:rect l="l" t="t" r="r" b="b"/>
              <a:pathLst>
                <a:path w="111821" h="858" extrusionOk="0">
                  <a:moveTo>
                    <a:pt x="0" y="1"/>
                  </a:moveTo>
                  <a:lnTo>
                    <a:pt x="0" y="857"/>
                  </a:lnTo>
                  <a:lnTo>
                    <a:pt x="111821" y="857"/>
                  </a:lnTo>
                  <a:lnTo>
                    <a:pt x="11182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7"/>
            <p:cNvSpPr/>
            <p:nvPr/>
          </p:nvSpPr>
          <p:spPr>
            <a:xfrm>
              <a:off x="3557950" y="2444625"/>
              <a:ext cx="417375" cy="417325"/>
            </a:xfrm>
            <a:custGeom>
              <a:avLst/>
              <a:gdLst/>
              <a:ahLst/>
              <a:cxnLst/>
              <a:rect l="l" t="t" r="r" b="b"/>
              <a:pathLst>
                <a:path w="16695" h="16693" extrusionOk="0">
                  <a:moveTo>
                    <a:pt x="8320" y="1"/>
                  </a:moveTo>
                  <a:cubicBezTo>
                    <a:pt x="12958" y="1"/>
                    <a:pt x="16688" y="3731"/>
                    <a:pt x="16688" y="8319"/>
                  </a:cubicBezTo>
                  <a:cubicBezTo>
                    <a:pt x="16694" y="10540"/>
                    <a:pt x="15814" y="12671"/>
                    <a:pt x="14244" y="14242"/>
                  </a:cubicBezTo>
                  <a:cubicBezTo>
                    <a:pt x="12673" y="15812"/>
                    <a:pt x="10541" y="16693"/>
                    <a:pt x="8320" y="16688"/>
                  </a:cubicBezTo>
                  <a:cubicBezTo>
                    <a:pt x="3732" y="16688"/>
                    <a:pt x="1" y="12957"/>
                    <a:pt x="1" y="8319"/>
                  </a:cubicBezTo>
                  <a:cubicBezTo>
                    <a:pt x="1" y="3731"/>
                    <a:pt x="3732" y="1"/>
                    <a:pt x="83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Londrina Solid"/>
                </a:rPr>
                <a:t>De</a:t>
              </a:r>
              <a:endParaRPr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endParaRPr>
            </a:p>
          </p:txBody>
        </p:sp>
        <p:sp>
          <p:nvSpPr>
            <p:cNvPr id="1453" name="Google Shape;1453;p67"/>
            <p:cNvSpPr/>
            <p:nvPr/>
          </p:nvSpPr>
          <p:spPr>
            <a:xfrm>
              <a:off x="3160975" y="2508875"/>
              <a:ext cx="284850" cy="271025"/>
            </a:xfrm>
            <a:custGeom>
              <a:avLst/>
              <a:gdLst/>
              <a:ahLst/>
              <a:cxnLst/>
              <a:rect l="l" t="t" r="r" b="b"/>
              <a:pathLst>
                <a:path w="11394" h="10841" extrusionOk="0">
                  <a:moveTo>
                    <a:pt x="5696" y="1"/>
                  </a:moveTo>
                  <a:lnTo>
                    <a:pt x="7058" y="4186"/>
                  </a:lnTo>
                  <a:lnTo>
                    <a:pt x="11394" y="4135"/>
                  </a:lnTo>
                  <a:lnTo>
                    <a:pt x="7864" y="6707"/>
                  </a:lnTo>
                  <a:lnTo>
                    <a:pt x="9226" y="10840"/>
                  </a:lnTo>
                  <a:lnTo>
                    <a:pt x="5696" y="8269"/>
                  </a:lnTo>
                  <a:lnTo>
                    <a:pt x="2168" y="10840"/>
                  </a:lnTo>
                  <a:lnTo>
                    <a:pt x="3528" y="6707"/>
                  </a:lnTo>
                  <a:lnTo>
                    <a:pt x="0" y="4135"/>
                  </a:lnTo>
                  <a:lnTo>
                    <a:pt x="4386" y="4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7"/>
            <p:cNvSpPr/>
            <p:nvPr/>
          </p:nvSpPr>
          <p:spPr>
            <a:xfrm>
              <a:off x="2785350" y="2508875"/>
              <a:ext cx="284900" cy="271025"/>
            </a:xfrm>
            <a:custGeom>
              <a:avLst/>
              <a:gdLst/>
              <a:ahLst/>
              <a:cxnLst/>
              <a:rect l="l" t="t" r="r" b="b"/>
              <a:pathLst>
                <a:path w="11396" h="10841" extrusionOk="0">
                  <a:moveTo>
                    <a:pt x="5698" y="1"/>
                  </a:moveTo>
                  <a:lnTo>
                    <a:pt x="7060" y="4186"/>
                  </a:lnTo>
                  <a:lnTo>
                    <a:pt x="11395" y="4135"/>
                  </a:lnTo>
                  <a:lnTo>
                    <a:pt x="7866" y="6707"/>
                  </a:lnTo>
                  <a:lnTo>
                    <a:pt x="9227" y="10840"/>
                  </a:lnTo>
                  <a:lnTo>
                    <a:pt x="5698" y="8269"/>
                  </a:lnTo>
                  <a:lnTo>
                    <a:pt x="2168" y="10840"/>
                  </a:lnTo>
                  <a:lnTo>
                    <a:pt x="3530" y="6707"/>
                  </a:lnTo>
                  <a:lnTo>
                    <a:pt x="0" y="4135"/>
                  </a:lnTo>
                  <a:lnTo>
                    <a:pt x="4336" y="4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7"/>
            <p:cNvSpPr/>
            <p:nvPr/>
          </p:nvSpPr>
          <p:spPr>
            <a:xfrm>
              <a:off x="4462925" y="2508875"/>
              <a:ext cx="284850" cy="271025"/>
            </a:xfrm>
            <a:custGeom>
              <a:avLst/>
              <a:gdLst/>
              <a:ahLst/>
              <a:cxnLst/>
              <a:rect l="l" t="t" r="r" b="b"/>
              <a:pathLst>
                <a:path w="11394" h="10841" extrusionOk="0">
                  <a:moveTo>
                    <a:pt x="5698" y="1"/>
                  </a:moveTo>
                  <a:lnTo>
                    <a:pt x="7008" y="4186"/>
                  </a:lnTo>
                  <a:lnTo>
                    <a:pt x="11394" y="4135"/>
                  </a:lnTo>
                  <a:lnTo>
                    <a:pt x="7866" y="6707"/>
                  </a:lnTo>
                  <a:lnTo>
                    <a:pt x="9176" y="10840"/>
                  </a:lnTo>
                  <a:lnTo>
                    <a:pt x="5698" y="8269"/>
                  </a:lnTo>
                  <a:lnTo>
                    <a:pt x="2168" y="10840"/>
                  </a:lnTo>
                  <a:lnTo>
                    <a:pt x="3530" y="6707"/>
                  </a:lnTo>
                  <a:lnTo>
                    <a:pt x="0" y="4135"/>
                  </a:lnTo>
                  <a:lnTo>
                    <a:pt x="4336" y="4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7"/>
            <p:cNvSpPr/>
            <p:nvPr/>
          </p:nvSpPr>
          <p:spPr>
            <a:xfrm>
              <a:off x="4086075" y="2508875"/>
              <a:ext cx="284875" cy="271025"/>
            </a:xfrm>
            <a:custGeom>
              <a:avLst/>
              <a:gdLst/>
              <a:ahLst/>
              <a:cxnLst/>
              <a:rect l="l" t="t" r="r" b="b"/>
              <a:pathLst>
                <a:path w="11395" h="10841" extrusionOk="0">
                  <a:moveTo>
                    <a:pt x="5698" y="1"/>
                  </a:moveTo>
                  <a:lnTo>
                    <a:pt x="7058" y="4186"/>
                  </a:lnTo>
                  <a:lnTo>
                    <a:pt x="11394" y="4135"/>
                  </a:lnTo>
                  <a:lnTo>
                    <a:pt x="7866" y="6707"/>
                  </a:lnTo>
                  <a:lnTo>
                    <a:pt x="9226" y="10840"/>
                  </a:lnTo>
                  <a:lnTo>
                    <a:pt x="5698" y="8269"/>
                  </a:lnTo>
                  <a:lnTo>
                    <a:pt x="2219" y="10840"/>
                  </a:lnTo>
                  <a:lnTo>
                    <a:pt x="3530" y="6707"/>
                  </a:lnTo>
                  <a:lnTo>
                    <a:pt x="1" y="4135"/>
                  </a:lnTo>
                  <a:lnTo>
                    <a:pt x="4387" y="4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67"/>
          <p:cNvSpPr txBox="1"/>
          <p:nvPr/>
        </p:nvSpPr>
        <p:spPr>
          <a:xfrm>
            <a:off x="2667922" y="2820010"/>
            <a:ext cx="3780300" cy="4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Orientacion, </a:t>
            </a: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Colegio Ricardo Olea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ondrina Solid"/>
            </a:endParaRPr>
          </a:p>
        </p:txBody>
      </p:sp>
      <p:sp>
        <p:nvSpPr>
          <p:cNvPr id="1458" name="Google Shape;1458;p67"/>
          <p:cNvSpPr txBox="1"/>
          <p:nvPr/>
        </p:nvSpPr>
        <p:spPr>
          <a:xfrm>
            <a:off x="3110275" y="3467825"/>
            <a:ext cx="2923500" cy="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completar tus actividades satisfactoriamente</a:t>
            </a: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9" name="Google Shape;1459;p67"/>
          <p:cNvSpPr txBox="1">
            <a:spLocks noGrp="1"/>
          </p:cNvSpPr>
          <p:nvPr>
            <p:ph type="body" idx="4294967295"/>
          </p:nvPr>
        </p:nvSpPr>
        <p:spPr>
          <a:xfrm>
            <a:off x="2681863" y="1703925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Escribe tu nombre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ondrina Soli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4" name="applaus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69"/>
          <p:cNvSpPr txBox="1">
            <a:spLocks noGrp="1"/>
          </p:cNvSpPr>
          <p:nvPr>
            <p:ph type="title"/>
          </p:nvPr>
        </p:nvSpPr>
        <p:spPr>
          <a:xfrm>
            <a:off x="1661755" y="470284"/>
            <a:ext cx="5955889" cy="41872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Querida comunidad estudiantil, esperamos que se encuentren bien.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pronto volver a disfrutar juntos cada momento en nuestro querido colegio.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extrañamos.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Nos volveremos a encontrar.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Cuídate, cuida a tu familia, te queremos de vuelta.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Orientación, profesora María Clara Alarcón Morales.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Colegio Ricardo Olea.</a:t>
            </a:r>
            <a:b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L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Junio 2020.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67" name="Google Shape;1567;p69"/>
          <p:cNvGrpSpPr/>
          <p:nvPr/>
        </p:nvGrpSpPr>
        <p:grpSpPr>
          <a:xfrm flipH="1">
            <a:off x="37200" y="2649681"/>
            <a:ext cx="1995630" cy="1953669"/>
            <a:chOff x="2824875" y="2121325"/>
            <a:chExt cx="3641650" cy="3355475"/>
          </a:xfrm>
        </p:grpSpPr>
        <p:sp>
          <p:nvSpPr>
            <p:cNvPr id="1568" name="Google Shape;1568;p69"/>
            <p:cNvSpPr/>
            <p:nvPr/>
          </p:nvSpPr>
          <p:spPr>
            <a:xfrm>
              <a:off x="3105725" y="4637825"/>
              <a:ext cx="355225" cy="179450"/>
            </a:xfrm>
            <a:custGeom>
              <a:avLst/>
              <a:gdLst/>
              <a:ahLst/>
              <a:cxnLst/>
              <a:rect l="l" t="t" r="r" b="b"/>
              <a:pathLst>
                <a:path w="14209" h="7178" extrusionOk="0">
                  <a:moveTo>
                    <a:pt x="4639" y="0"/>
                  </a:moveTo>
                  <a:cubicBezTo>
                    <a:pt x="3336" y="0"/>
                    <a:pt x="2018" y="335"/>
                    <a:pt x="970" y="1103"/>
                  </a:cubicBezTo>
                  <a:cubicBezTo>
                    <a:pt x="469" y="1468"/>
                    <a:pt x="0" y="2088"/>
                    <a:pt x="239" y="2661"/>
                  </a:cubicBezTo>
                  <a:cubicBezTo>
                    <a:pt x="395" y="3034"/>
                    <a:pt x="794" y="3231"/>
                    <a:pt x="1162" y="3396"/>
                  </a:cubicBezTo>
                  <a:cubicBezTo>
                    <a:pt x="4573" y="4912"/>
                    <a:pt x="8117" y="5861"/>
                    <a:pt x="11612" y="7091"/>
                  </a:cubicBezTo>
                  <a:cubicBezTo>
                    <a:pt x="11735" y="7134"/>
                    <a:pt x="11866" y="7178"/>
                    <a:pt x="11994" y="7178"/>
                  </a:cubicBezTo>
                  <a:cubicBezTo>
                    <a:pt x="12041" y="7178"/>
                    <a:pt x="12087" y="7172"/>
                    <a:pt x="12132" y="7158"/>
                  </a:cubicBezTo>
                  <a:cubicBezTo>
                    <a:pt x="12281" y="7113"/>
                    <a:pt x="12392" y="6990"/>
                    <a:pt x="12486" y="6867"/>
                  </a:cubicBezTo>
                  <a:cubicBezTo>
                    <a:pt x="13269" y="5843"/>
                    <a:pt x="14209" y="3191"/>
                    <a:pt x="12761" y="2526"/>
                  </a:cubicBezTo>
                  <a:cubicBezTo>
                    <a:pt x="10445" y="1462"/>
                    <a:pt x="7676" y="168"/>
                    <a:pt x="5103" y="14"/>
                  </a:cubicBezTo>
                  <a:cubicBezTo>
                    <a:pt x="4949" y="5"/>
                    <a:pt x="4794" y="0"/>
                    <a:pt x="4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9"/>
            <p:cNvSpPr/>
            <p:nvPr/>
          </p:nvSpPr>
          <p:spPr>
            <a:xfrm>
              <a:off x="3285100" y="3966650"/>
              <a:ext cx="594825" cy="764275"/>
            </a:xfrm>
            <a:custGeom>
              <a:avLst/>
              <a:gdLst/>
              <a:ahLst/>
              <a:cxnLst/>
              <a:rect l="l" t="t" r="r" b="b"/>
              <a:pathLst>
                <a:path w="23793" h="30571" extrusionOk="0">
                  <a:moveTo>
                    <a:pt x="21836" y="1"/>
                  </a:moveTo>
                  <a:cubicBezTo>
                    <a:pt x="21725" y="1"/>
                    <a:pt x="21612" y="16"/>
                    <a:pt x="21504" y="32"/>
                  </a:cubicBezTo>
                  <a:cubicBezTo>
                    <a:pt x="18660" y="461"/>
                    <a:pt x="14352" y="533"/>
                    <a:pt x="11962" y="2170"/>
                  </a:cubicBezTo>
                  <a:cubicBezTo>
                    <a:pt x="9505" y="3853"/>
                    <a:pt x="8058" y="6828"/>
                    <a:pt x="6923" y="9473"/>
                  </a:cubicBezTo>
                  <a:cubicBezTo>
                    <a:pt x="5429" y="12960"/>
                    <a:pt x="4026" y="16487"/>
                    <a:pt x="2780" y="20070"/>
                  </a:cubicBezTo>
                  <a:cubicBezTo>
                    <a:pt x="2137" y="21918"/>
                    <a:pt x="1538" y="23782"/>
                    <a:pt x="984" y="25660"/>
                  </a:cubicBezTo>
                  <a:cubicBezTo>
                    <a:pt x="705" y="26611"/>
                    <a:pt x="0" y="27908"/>
                    <a:pt x="751" y="28814"/>
                  </a:cubicBezTo>
                  <a:cubicBezTo>
                    <a:pt x="1013" y="29130"/>
                    <a:pt x="1376" y="29342"/>
                    <a:pt x="1742" y="29527"/>
                  </a:cubicBezTo>
                  <a:cubicBezTo>
                    <a:pt x="2608" y="29966"/>
                    <a:pt x="3527" y="30291"/>
                    <a:pt x="4476" y="30496"/>
                  </a:cubicBezTo>
                  <a:cubicBezTo>
                    <a:pt x="4658" y="30536"/>
                    <a:pt x="4846" y="30570"/>
                    <a:pt x="5032" y="30570"/>
                  </a:cubicBezTo>
                  <a:cubicBezTo>
                    <a:pt x="5110" y="30570"/>
                    <a:pt x="5188" y="30564"/>
                    <a:pt x="5265" y="30550"/>
                  </a:cubicBezTo>
                  <a:cubicBezTo>
                    <a:pt x="6995" y="30225"/>
                    <a:pt x="7886" y="26406"/>
                    <a:pt x="8489" y="25045"/>
                  </a:cubicBezTo>
                  <a:cubicBezTo>
                    <a:pt x="9630" y="22464"/>
                    <a:pt x="10671" y="19817"/>
                    <a:pt x="12237" y="17454"/>
                  </a:cubicBezTo>
                  <a:cubicBezTo>
                    <a:pt x="13473" y="15592"/>
                    <a:pt x="15095" y="13898"/>
                    <a:pt x="17088" y="12850"/>
                  </a:cubicBezTo>
                  <a:cubicBezTo>
                    <a:pt x="18924" y="11886"/>
                    <a:pt x="20976" y="12545"/>
                    <a:pt x="22400" y="10718"/>
                  </a:cubicBezTo>
                  <a:cubicBezTo>
                    <a:pt x="23192" y="9704"/>
                    <a:pt x="23536" y="8405"/>
                    <a:pt x="23664" y="7124"/>
                  </a:cubicBezTo>
                  <a:cubicBezTo>
                    <a:pt x="23792" y="5844"/>
                    <a:pt x="23722" y="4552"/>
                    <a:pt x="23461" y="3293"/>
                  </a:cubicBezTo>
                  <a:cubicBezTo>
                    <a:pt x="23265" y="2351"/>
                    <a:pt x="22962" y="1435"/>
                    <a:pt x="22559" y="563"/>
                  </a:cubicBezTo>
                  <a:cubicBezTo>
                    <a:pt x="22475" y="381"/>
                    <a:pt x="22377" y="191"/>
                    <a:pt x="22206" y="89"/>
                  </a:cubicBezTo>
                  <a:cubicBezTo>
                    <a:pt x="22094" y="22"/>
                    <a:pt x="21967" y="1"/>
                    <a:pt x="21836" y="1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9"/>
            <p:cNvSpPr/>
            <p:nvPr/>
          </p:nvSpPr>
          <p:spPr>
            <a:xfrm>
              <a:off x="3732325" y="3892150"/>
              <a:ext cx="349225" cy="243475"/>
            </a:xfrm>
            <a:custGeom>
              <a:avLst/>
              <a:gdLst/>
              <a:ahLst/>
              <a:cxnLst/>
              <a:rect l="l" t="t" r="r" b="b"/>
              <a:pathLst>
                <a:path w="13969" h="9739" extrusionOk="0">
                  <a:moveTo>
                    <a:pt x="12275" y="1"/>
                  </a:moveTo>
                  <a:cubicBezTo>
                    <a:pt x="11299" y="1"/>
                    <a:pt x="9858" y="530"/>
                    <a:pt x="9089" y="677"/>
                  </a:cubicBezTo>
                  <a:cubicBezTo>
                    <a:pt x="6197" y="1230"/>
                    <a:pt x="3332" y="1954"/>
                    <a:pt x="572" y="2983"/>
                  </a:cubicBezTo>
                  <a:cubicBezTo>
                    <a:pt x="374" y="3057"/>
                    <a:pt x="155" y="3153"/>
                    <a:pt x="77" y="3349"/>
                  </a:cubicBezTo>
                  <a:cubicBezTo>
                    <a:pt x="0" y="3543"/>
                    <a:pt x="90" y="3758"/>
                    <a:pt x="178" y="3946"/>
                  </a:cubicBezTo>
                  <a:cubicBezTo>
                    <a:pt x="826" y="5336"/>
                    <a:pt x="1474" y="6725"/>
                    <a:pt x="2122" y="8114"/>
                  </a:cubicBezTo>
                  <a:cubicBezTo>
                    <a:pt x="2316" y="8531"/>
                    <a:pt x="2520" y="8960"/>
                    <a:pt x="2863" y="9265"/>
                  </a:cubicBezTo>
                  <a:cubicBezTo>
                    <a:pt x="3248" y="9607"/>
                    <a:pt x="3727" y="9738"/>
                    <a:pt x="4235" y="9738"/>
                  </a:cubicBezTo>
                  <a:cubicBezTo>
                    <a:pt x="4903" y="9738"/>
                    <a:pt x="5622" y="9512"/>
                    <a:pt x="6244" y="9243"/>
                  </a:cubicBezTo>
                  <a:cubicBezTo>
                    <a:pt x="8468" y="8284"/>
                    <a:pt x="10526" y="6981"/>
                    <a:pt x="12344" y="5380"/>
                  </a:cubicBezTo>
                  <a:cubicBezTo>
                    <a:pt x="12910" y="4882"/>
                    <a:pt x="13471" y="4323"/>
                    <a:pt x="13698" y="3605"/>
                  </a:cubicBezTo>
                  <a:cubicBezTo>
                    <a:pt x="13969" y="2741"/>
                    <a:pt x="13844" y="397"/>
                    <a:pt x="12776" y="65"/>
                  </a:cubicBezTo>
                  <a:cubicBezTo>
                    <a:pt x="12631" y="20"/>
                    <a:pt x="12462" y="1"/>
                    <a:pt x="12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9"/>
            <p:cNvSpPr/>
            <p:nvPr/>
          </p:nvSpPr>
          <p:spPr>
            <a:xfrm>
              <a:off x="3431375" y="4855775"/>
              <a:ext cx="349500" cy="132625"/>
            </a:xfrm>
            <a:custGeom>
              <a:avLst/>
              <a:gdLst/>
              <a:ahLst/>
              <a:cxnLst/>
              <a:rect l="l" t="t" r="r" b="b"/>
              <a:pathLst>
                <a:path w="13980" h="5305" extrusionOk="0">
                  <a:moveTo>
                    <a:pt x="6863" y="1"/>
                  </a:moveTo>
                  <a:cubicBezTo>
                    <a:pt x="5998" y="1"/>
                    <a:pt x="5151" y="69"/>
                    <a:pt x="4354" y="242"/>
                  </a:cubicBezTo>
                  <a:cubicBezTo>
                    <a:pt x="2933" y="550"/>
                    <a:pt x="1566" y="1262"/>
                    <a:pt x="667" y="2404"/>
                  </a:cubicBezTo>
                  <a:cubicBezTo>
                    <a:pt x="284" y="2892"/>
                    <a:pt x="0" y="3616"/>
                    <a:pt x="385" y="4103"/>
                  </a:cubicBezTo>
                  <a:cubicBezTo>
                    <a:pt x="635" y="4419"/>
                    <a:pt x="1072" y="4503"/>
                    <a:pt x="1471" y="4561"/>
                  </a:cubicBezTo>
                  <a:cubicBezTo>
                    <a:pt x="5165" y="5100"/>
                    <a:pt x="8833" y="5057"/>
                    <a:pt x="12532" y="5298"/>
                  </a:cubicBezTo>
                  <a:cubicBezTo>
                    <a:pt x="12586" y="5301"/>
                    <a:pt x="12642" y="5305"/>
                    <a:pt x="12698" y="5305"/>
                  </a:cubicBezTo>
                  <a:cubicBezTo>
                    <a:pt x="12823" y="5305"/>
                    <a:pt x="12947" y="5288"/>
                    <a:pt x="13051" y="5222"/>
                  </a:cubicBezTo>
                  <a:cubicBezTo>
                    <a:pt x="13181" y="5138"/>
                    <a:pt x="13254" y="4991"/>
                    <a:pt x="13313" y="4846"/>
                  </a:cubicBezTo>
                  <a:cubicBezTo>
                    <a:pt x="13791" y="3650"/>
                    <a:pt x="13979" y="841"/>
                    <a:pt x="12406" y="592"/>
                  </a:cubicBezTo>
                  <a:cubicBezTo>
                    <a:pt x="10685" y="319"/>
                    <a:pt x="8731" y="1"/>
                    <a:pt x="6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9"/>
            <p:cNvSpPr/>
            <p:nvPr/>
          </p:nvSpPr>
          <p:spPr>
            <a:xfrm>
              <a:off x="3151775" y="3100525"/>
              <a:ext cx="889850" cy="319150"/>
            </a:xfrm>
            <a:custGeom>
              <a:avLst/>
              <a:gdLst/>
              <a:ahLst/>
              <a:cxnLst/>
              <a:rect l="l" t="t" r="r" b="b"/>
              <a:pathLst>
                <a:path w="35594" h="12766" extrusionOk="0">
                  <a:moveTo>
                    <a:pt x="6066" y="0"/>
                  </a:moveTo>
                  <a:cubicBezTo>
                    <a:pt x="5848" y="0"/>
                    <a:pt x="5633" y="61"/>
                    <a:pt x="5457" y="192"/>
                  </a:cubicBezTo>
                  <a:cubicBezTo>
                    <a:pt x="4912" y="599"/>
                    <a:pt x="4910" y="1540"/>
                    <a:pt x="5451" y="1949"/>
                  </a:cubicBezTo>
                  <a:cubicBezTo>
                    <a:pt x="4692" y="1461"/>
                    <a:pt x="3859" y="1100"/>
                    <a:pt x="2984" y="881"/>
                  </a:cubicBezTo>
                  <a:cubicBezTo>
                    <a:pt x="2852" y="848"/>
                    <a:pt x="2716" y="818"/>
                    <a:pt x="2582" y="818"/>
                  </a:cubicBezTo>
                  <a:cubicBezTo>
                    <a:pt x="2526" y="818"/>
                    <a:pt x="2470" y="824"/>
                    <a:pt x="2414" y="836"/>
                  </a:cubicBezTo>
                  <a:cubicBezTo>
                    <a:pt x="1842" y="963"/>
                    <a:pt x="1703" y="1797"/>
                    <a:pt x="2041" y="2278"/>
                  </a:cubicBezTo>
                  <a:cubicBezTo>
                    <a:pt x="2377" y="2759"/>
                    <a:pt x="2978" y="2965"/>
                    <a:pt x="3538" y="3142"/>
                  </a:cubicBezTo>
                  <a:lnTo>
                    <a:pt x="1582" y="2643"/>
                  </a:lnTo>
                  <a:cubicBezTo>
                    <a:pt x="1421" y="2603"/>
                    <a:pt x="1251" y="2563"/>
                    <a:pt x="1087" y="2563"/>
                  </a:cubicBezTo>
                  <a:cubicBezTo>
                    <a:pt x="975" y="2563"/>
                    <a:pt x="865" y="2582"/>
                    <a:pt x="764" y="2632"/>
                  </a:cubicBezTo>
                  <a:cubicBezTo>
                    <a:pt x="201" y="2911"/>
                    <a:pt x="459" y="3832"/>
                    <a:pt x="997" y="4158"/>
                  </a:cubicBezTo>
                  <a:cubicBezTo>
                    <a:pt x="1535" y="4485"/>
                    <a:pt x="2214" y="4508"/>
                    <a:pt x="2750" y="4837"/>
                  </a:cubicBezTo>
                  <a:cubicBezTo>
                    <a:pt x="2337" y="4724"/>
                    <a:pt x="1911" y="4610"/>
                    <a:pt x="1487" y="4610"/>
                  </a:cubicBezTo>
                  <a:cubicBezTo>
                    <a:pt x="1352" y="4610"/>
                    <a:pt x="1216" y="4622"/>
                    <a:pt x="1082" y="4649"/>
                  </a:cubicBezTo>
                  <a:cubicBezTo>
                    <a:pt x="528" y="4759"/>
                    <a:pt x="1" y="5224"/>
                    <a:pt x="19" y="5788"/>
                  </a:cubicBezTo>
                  <a:cubicBezTo>
                    <a:pt x="37" y="6357"/>
                    <a:pt x="601" y="6787"/>
                    <a:pt x="1166" y="6859"/>
                  </a:cubicBezTo>
                  <a:cubicBezTo>
                    <a:pt x="1250" y="6870"/>
                    <a:pt x="1337" y="6875"/>
                    <a:pt x="1424" y="6875"/>
                  </a:cubicBezTo>
                  <a:cubicBezTo>
                    <a:pt x="1633" y="6875"/>
                    <a:pt x="1847" y="6846"/>
                    <a:pt x="2056" y="6797"/>
                  </a:cubicBezTo>
                  <a:lnTo>
                    <a:pt x="2056" y="6797"/>
                  </a:lnTo>
                  <a:cubicBezTo>
                    <a:pt x="1669" y="7037"/>
                    <a:pt x="1364" y="7436"/>
                    <a:pt x="1450" y="7898"/>
                  </a:cubicBezTo>
                  <a:cubicBezTo>
                    <a:pt x="1547" y="8424"/>
                    <a:pt x="2003" y="8593"/>
                    <a:pt x="2546" y="8593"/>
                  </a:cubicBezTo>
                  <a:cubicBezTo>
                    <a:pt x="3246" y="8593"/>
                    <a:pt x="4090" y="8314"/>
                    <a:pt x="4498" y="8159"/>
                  </a:cubicBezTo>
                  <a:cubicBezTo>
                    <a:pt x="5196" y="7895"/>
                    <a:pt x="5892" y="7546"/>
                    <a:pt x="6637" y="7546"/>
                  </a:cubicBezTo>
                  <a:cubicBezTo>
                    <a:pt x="6656" y="7546"/>
                    <a:pt x="6675" y="7546"/>
                    <a:pt x="6694" y="7547"/>
                  </a:cubicBezTo>
                  <a:cubicBezTo>
                    <a:pt x="7599" y="7570"/>
                    <a:pt x="8396" y="8115"/>
                    <a:pt x="9150" y="8614"/>
                  </a:cubicBezTo>
                  <a:cubicBezTo>
                    <a:pt x="12420" y="10781"/>
                    <a:pt x="16451" y="12064"/>
                    <a:pt x="20358" y="12352"/>
                  </a:cubicBezTo>
                  <a:cubicBezTo>
                    <a:pt x="22873" y="12537"/>
                    <a:pt x="25543" y="12766"/>
                    <a:pt x="28181" y="12766"/>
                  </a:cubicBezTo>
                  <a:cubicBezTo>
                    <a:pt x="29913" y="12766"/>
                    <a:pt x="31632" y="12667"/>
                    <a:pt x="33284" y="12393"/>
                  </a:cubicBezTo>
                  <a:cubicBezTo>
                    <a:pt x="33946" y="12284"/>
                    <a:pt x="34657" y="12109"/>
                    <a:pt x="35077" y="11585"/>
                  </a:cubicBezTo>
                  <a:cubicBezTo>
                    <a:pt x="35475" y="11090"/>
                    <a:pt x="35511" y="10404"/>
                    <a:pt x="35531" y="9770"/>
                  </a:cubicBezTo>
                  <a:cubicBezTo>
                    <a:pt x="35594" y="7676"/>
                    <a:pt x="35430" y="6964"/>
                    <a:pt x="34268" y="6964"/>
                  </a:cubicBezTo>
                  <a:cubicBezTo>
                    <a:pt x="33833" y="6964"/>
                    <a:pt x="33258" y="7064"/>
                    <a:pt x="32502" y="7229"/>
                  </a:cubicBezTo>
                  <a:cubicBezTo>
                    <a:pt x="30045" y="7765"/>
                    <a:pt x="27528" y="8026"/>
                    <a:pt x="25014" y="8026"/>
                  </a:cubicBezTo>
                  <a:cubicBezTo>
                    <a:pt x="24797" y="8026"/>
                    <a:pt x="24581" y="8024"/>
                    <a:pt x="24364" y="8021"/>
                  </a:cubicBezTo>
                  <a:cubicBezTo>
                    <a:pt x="18903" y="7924"/>
                    <a:pt x="13456" y="6585"/>
                    <a:pt x="8609" y="4058"/>
                  </a:cubicBezTo>
                  <a:cubicBezTo>
                    <a:pt x="7996" y="3737"/>
                    <a:pt x="7334" y="3328"/>
                    <a:pt x="7171" y="2656"/>
                  </a:cubicBezTo>
                  <a:cubicBezTo>
                    <a:pt x="7015" y="2014"/>
                    <a:pt x="7371" y="1310"/>
                    <a:pt x="7141" y="690"/>
                  </a:cubicBezTo>
                  <a:cubicBezTo>
                    <a:pt x="6981" y="261"/>
                    <a:pt x="6518" y="0"/>
                    <a:pt x="6066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9"/>
            <p:cNvSpPr/>
            <p:nvPr/>
          </p:nvSpPr>
          <p:spPr>
            <a:xfrm>
              <a:off x="3977775" y="2703525"/>
              <a:ext cx="2134125" cy="1995750"/>
            </a:xfrm>
            <a:custGeom>
              <a:avLst/>
              <a:gdLst/>
              <a:ahLst/>
              <a:cxnLst/>
              <a:rect l="l" t="t" r="r" b="b"/>
              <a:pathLst>
                <a:path w="85365" h="79830" extrusionOk="0">
                  <a:moveTo>
                    <a:pt x="84928" y="0"/>
                  </a:moveTo>
                  <a:lnTo>
                    <a:pt x="84928" y="0"/>
                  </a:lnTo>
                  <a:cubicBezTo>
                    <a:pt x="75599" y="2266"/>
                    <a:pt x="67347" y="6607"/>
                    <a:pt x="59963" y="12729"/>
                  </a:cubicBezTo>
                  <a:cubicBezTo>
                    <a:pt x="53234" y="18309"/>
                    <a:pt x="47378" y="24849"/>
                    <a:pt x="41453" y="31278"/>
                  </a:cubicBezTo>
                  <a:cubicBezTo>
                    <a:pt x="31761" y="41794"/>
                    <a:pt x="21818" y="52076"/>
                    <a:pt x="11878" y="62356"/>
                  </a:cubicBezTo>
                  <a:cubicBezTo>
                    <a:pt x="9400" y="64918"/>
                    <a:pt x="6518" y="67752"/>
                    <a:pt x="2921" y="68567"/>
                  </a:cubicBezTo>
                  <a:cubicBezTo>
                    <a:pt x="1532" y="68883"/>
                    <a:pt x="1" y="68304"/>
                    <a:pt x="79" y="70124"/>
                  </a:cubicBezTo>
                  <a:cubicBezTo>
                    <a:pt x="141" y="71568"/>
                    <a:pt x="2225" y="72662"/>
                    <a:pt x="3447" y="72775"/>
                  </a:cubicBezTo>
                  <a:cubicBezTo>
                    <a:pt x="3643" y="72793"/>
                    <a:pt x="3839" y="72801"/>
                    <a:pt x="4035" y="72801"/>
                  </a:cubicBezTo>
                  <a:cubicBezTo>
                    <a:pt x="5857" y="72801"/>
                    <a:pt x="7650" y="72096"/>
                    <a:pt x="9485" y="72048"/>
                  </a:cubicBezTo>
                  <a:cubicBezTo>
                    <a:pt x="9556" y="72046"/>
                    <a:pt x="9626" y="72045"/>
                    <a:pt x="9696" y="72045"/>
                  </a:cubicBezTo>
                  <a:cubicBezTo>
                    <a:pt x="14364" y="72045"/>
                    <a:pt x="17992" y="76083"/>
                    <a:pt x="22272" y="78027"/>
                  </a:cubicBezTo>
                  <a:cubicBezTo>
                    <a:pt x="24897" y="79218"/>
                    <a:pt x="27810" y="79619"/>
                    <a:pt x="30687" y="79767"/>
                  </a:cubicBezTo>
                  <a:cubicBezTo>
                    <a:pt x="31510" y="79809"/>
                    <a:pt x="32336" y="79830"/>
                    <a:pt x="33162" y="79830"/>
                  </a:cubicBezTo>
                  <a:cubicBezTo>
                    <a:pt x="41867" y="79830"/>
                    <a:pt x="50662" y="77472"/>
                    <a:pt x="57614" y="72271"/>
                  </a:cubicBezTo>
                  <a:cubicBezTo>
                    <a:pt x="65830" y="67170"/>
                    <a:pt x="68912" y="56910"/>
                    <a:pt x="72717" y="48640"/>
                  </a:cubicBezTo>
                  <a:cubicBezTo>
                    <a:pt x="73106" y="47796"/>
                    <a:pt x="73451" y="46682"/>
                    <a:pt x="72782" y="46037"/>
                  </a:cubicBezTo>
                  <a:cubicBezTo>
                    <a:pt x="72520" y="45784"/>
                    <a:pt x="72185" y="45689"/>
                    <a:pt x="71826" y="45689"/>
                  </a:cubicBezTo>
                  <a:cubicBezTo>
                    <a:pt x="71359" y="45689"/>
                    <a:pt x="70853" y="45851"/>
                    <a:pt x="70419" y="46041"/>
                  </a:cubicBezTo>
                  <a:cubicBezTo>
                    <a:pt x="68499" y="46884"/>
                    <a:pt x="66735" y="48045"/>
                    <a:pt x="65201" y="49477"/>
                  </a:cubicBezTo>
                  <a:cubicBezTo>
                    <a:pt x="66886" y="44854"/>
                    <a:pt x="69770" y="40674"/>
                    <a:pt x="73493" y="37457"/>
                  </a:cubicBezTo>
                  <a:cubicBezTo>
                    <a:pt x="74982" y="36171"/>
                    <a:pt x="76769" y="34672"/>
                    <a:pt x="76579" y="32715"/>
                  </a:cubicBezTo>
                  <a:cubicBezTo>
                    <a:pt x="76163" y="32554"/>
                    <a:pt x="75735" y="32483"/>
                    <a:pt x="75303" y="32483"/>
                  </a:cubicBezTo>
                  <a:cubicBezTo>
                    <a:pt x="73973" y="32483"/>
                    <a:pt x="72611" y="33158"/>
                    <a:pt x="71489" y="33953"/>
                  </a:cubicBezTo>
                  <a:cubicBezTo>
                    <a:pt x="70002" y="35005"/>
                    <a:pt x="68610" y="36316"/>
                    <a:pt x="66839" y="36747"/>
                  </a:cubicBezTo>
                  <a:cubicBezTo>
                    <a:pt x="70422" y="32830"/>
                    <a:pt x="73795" y="28727"/>
                    <a:pt x="76945" y="24456"/>
                  </a:cubicBezTo>
                  <a:cubicBezTo>
                    <a:pt x="77262" y="24026"/>
                    <a:pt x="77592" y="23537"/>
                    <a:pt x="77527" y="23008"/>
                  </a:cubicBezTo>
                  <a:cubicBezTo>
                    <a:pt x="77431" y="22235"/>
                    <a:pt x="76664" y="21940"/>
                    <a:pt x="75832" y="21940"/>
                  </a:cubicBezTo>
                  <a:cubicBezTo>
                    <a:pt x="75399" y="21940"/>
                    <a:pt x="74950" y="22020"/>
                    <a:pt x="74567" y="22154"/>
                  </a:cubicBezTo>
                  <a:cubicBezTo>
                    <a:pt x="72805" y="22772"/>
                    <a:pt x="71169" y="23702"/>
                    <a:pt x="69735" y="24898"/>
                  </a:cubicBezTo>
                  <a:lnTo>
                    <a:pt x="80433" y="12730"/>
                  </a:lnTo>
                  <a:cubicBezTo>
                    <a:pt x="81183" y="11878"/>
                    <a:pt x="81835" y="10345"/>
                    <a:pt x="80826" y="9823"/>
                  </a:cubicBezTo>
                  <a:cubicBezTo>
                    <a:pt x="80648" y="9732"/>
                    <a:pt x="80450" y="9701"/>
                    <a:pt x="80249" y="9701"/>
                  </a:cubicBezTo>
                  <a:cubicBezTo>
                    <a:pt x="80081" y="9701"/>
                    <a:pt x="79910" y="9722"/>
                    <a:pt x="79745" y="9748"/>
                  </a:cubicBezTo>
                  <a:cubicBezTo>
                    <a:pt x="76908" y="10182"/>
                    <a:pt x="74222" y="11556"/>
                    <a:pt x="72208" y="13603"/>
                  </a:cubicBezTo>
                  <a:cubicBezTo>
                    <a:pt x="75261" y="9722"/>
                    <a:pt x="78843" y="6289"/>
                    <a:pt x="82852" y="3405"/>
                  </a:cubicBezTo>
                  <a:cubicBezTo>
                    <a:pt x="84011" y="2571"/>
                    <a:pt x="85365" y="1361"/>
                    <a:pt x="84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9"/>
            <p:cNvSpPr/>
            <p:nvPr/>
          </p:nvSpPr>
          <p:spPr>
            <a:xfrm>
              <a:off x="3036525" y="2121325"/>
              <a:ext cx="3430000" cy="2916125"/>
            </a:xfrm>
            <a:custGeom>
              <a:avLst/>
              <a:gdLst/>
              <a:ahLst/>
              <a:cxnLst/>
              <a:rect l="l" t="t" r="r" b="b"/>
              <a:pathLst>
                <a:path w="137200" h="116645" extrusionOk="0">
                  <a:moveTo>
                    <a:pt x="18114" y="0"/>
                  </a:moveTo>
                  <a:cubicBezTo>
                    <a:pt x="15953" y="0"/>
                    <a:pt x="13773" y="874"/>
                    <a:pt x="11817" y="1892"/>
                  </a:cubicBezTo>
                  <a:cubicBezTo>
                    <a:pt x="7343" y="4219"/>
                    <a:pt x="3155" y="7545"/>
                    <a:pt x="1069" y="12135"/>
                  </a:cubicBezTo>
                  <a:cubicBezTo>
                    <a:pt x="0" y="14487"/>
                    <a:pt x="971" y="19205"/>
                    <a:pt x="3790" y="19921"/>
                  </a:cubicBezTo>
                  <a:cubicBezTo>
                    <a:pt x="4223" y="20031"/>
                    <a:pt x="4668" y="20065"/>
                    <a:pt x="5115" y="20065"/>
                  </a:cubicBezTo>
                  <a:cubicBezTo>
                    <a:pt x="5449" y="20065"/>
                    <a:pt x="5783" y="20046"/>
                    <a:pt x="6115" y="20026"/>
                  </a:cubicBezTo>
                  <a:cubicBezTo>
                    <a:pt x="8816" y="19860"/>
                    <a:pt x="11508" y="19599"/>
                    <a:pt x="14193" y="19245"/>
                  </a:cubicBezTo>
                  <a:cubicBezTo>
                    <a:pt x="15033" y="19134"/>
                    <a:pt x="15883" y="19013"/>
                    <a:pt x="16729" y="19013"/>
                  </a:cubicBezTo>
                  <a:cubicBezTo>
                    <a:pt x="17065" y="19013"/>
                    <a:pt x="17402" y="19032"/>
                    <a:pt x="17737" y="19079"/>
                  </a:cubicBezTo>
                  <a:cubicBezTo>
                    <a:pt x="18912" y="19243"/>
                    <a:pt x="20091" y="19797"/>
                    <a:pt x="20723" y="20801"/>
                  </a:cubicBezTo>
                  <a:cubicBezTo>
                    <a:pt x="21500" y="22034"/>
                    <a:pt x="21299" y="23594"/>
                    <a:pt x="20884" y="24911"/>
                  </a:cubicBezTo>
                  <a:cubicBezTo>
                    <a:pt x="20419" y="26382"/>
                    <a:pt x="20007" y="27911"/>
                    <a:pt x="19443" y="29367"/>
                  </a:cubicBezTo>
                  <a:cubicBezTo>
                    <a:pt x="18242" y="32470"/>
                    <a:pt x="16598" y="35373"/>
                    <a:pt x="15141" y="38357"/>
                  </a:cubicBezTo>
                  <a:cubicBezTo>
                    <a:pt x="10467" y="47924"/>
                    <a:pt x="4806" y="62223"/>
                    <a:pt x="8073" y="72772"/>
                  </a:cubicBezTo>
                  <a:cubicBezTo>
                    <a:pt x="11735" y="84596"/>
                    <a:pt x="19387" y="95371"/>
                    <a:pt x="29118" y="102967"/>
                  </a:cubicBezTo>
                  <a:cubicBezTo>
                    <a:pt x="41244" y="112433"/>
                    <a:pt x="56769" y="116644"/>
                    <a:pt x="72067" y="116644"/>
                  </a:cubicBezTo>
                  <a:cubicBezTo>
                    <a:pt x="74895" y="116644"/>
                    <a:pt x="77715" y="116500"/>
                    <a:pt x="80504" y="116219"/>
                  </a:cubicBezTo>
                  <a:cubicBezTo>
                    <a:pt x="100190" y="114235"/>
                    <a:pt x="117947" y="104044"/>
                    <a:pt x="136618" y="97497"/>
                  </a:cubicBezTo>
                  <a:lnTo>
                    <a:pt x="127470" y="95139"/>
                  </a:lnTo>
                  <a:cubicBezTo>
                    <a:pt x="130462" y="92883"/>
                    <a:pt x="133733" y="91022"/>
                    <a:pt x="137200" y="89601"/>
                  </a:cubicBezTo>
                  <a:cubicBezTo>
                    <a:pt x="128444" y="88576"/>
                    <a:pt x="120983" y="82966"/>
                    <a:pt x="112702" y="79940"/>
                  </a:cubicBezTo>
                  <a:cubicBezTo>
                    <a:pt x="106862" y="77806"/>
                    <a:pt x="100696" y="76992"/>
                    <a:pt x="94469" y="76992"/>
                  </a:cubicBezTo>
                  <a:cubicBezTo>
                    <a:pt x="88943" y="76992"/>
                    <a:pt x="83369" y="77633"/>
                    <a:pt x="77931" y="78563"/>
                  </a:cubicBezTo>
                  <a:cubicBezTo>
                    <a:pt x="70103" y="79904"/>
                    <a:pt x="61927" y="81220"/>
                    <a:pt x="54255" y="83264"/>
                  </a:cubicBezTo>
                  <a:cubicBezTo>
                    <a:pt x="50507" y="84263"/>
                    <a:pt x="47330" y="85314"/>
                    <a:pt x="43803" y="85314"/>
                  </a:cubicBezTo>
                  <a:cubicBezTo>
                    <a:pt x="43052" y="85314"/>
                    <a:pt x="42285" y="85266"/>
                    <a:pt x="41492" y="85160"/>
                  </a:cubicBezTo>
                  <a:cubicBezTo>
                    <a:pt x="40753" y="85060"/>
                    <a:pt x="40020" y="84914"/>
                    <a:pt x="39299" y="84726"/>
                  </a:cubicBezTo>
                  <a:cubicBezTo>
                    <a:pt x="29517" y="82184"/>
                    <a:pt x="20394" y="73352"/>
                    <a:pt x="18876" y="63152"/>
                  </a:cubicBezTo>
                  <a:cubicBezTo>
                    <a:pt x="17463" y="53657"/>
                    <a:pt x="21560" y="44331"/>
                    <a:pt x="25028" y="35380"/>
                  </a:cubicBezTo>
                  <a:cubicBezTo>
                    <a:pt x="28496" y="26428"/>
                    <a:pt x="31401" y="16307"/>
                    <a:pt x="27736" y="7435"/>
                  </a:cubicBezTo>
                  <a:cubicBezTo>
                    <a:pt x="27022" y="5705"/>
                    <a:pt x="26046" y="4047"/>
                    <a:pt x="24711" y="2722"/>
                  </a:cubicBezTo>
                  <a:cubicBezTo>
                    <a:pt x="23313" y="1334"/>
                    <a:pt x="21893" y="752"/>
                    <a:pt x="19998" y="242"/>
                  </a:cubicBezTo>
                  <a:cubicBezTo>
                    <a:pt x="19376" y="75"/>
                    <a:pt x="18746" y="0"/>
                    <a:pt x="18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9"/>
            <p:cNvSpPr/>
            <p:nvPr/>
          </p:nvSpPr>
          <p:spPr>
            <a:xfrm>
              <a:off x="2824875" y="2429025"/>
              <a:ext cx="482075" cy="290850"/>
            </a:xfrm>
            <a:custGeom>
              <a:avLst/>
              <a:gdLst/>
              <a:ahLst/>
              <a:cxnLst/>
              <a:rect l="l" t="t" r="r" b="b"/>
              <a:pathLst>
                <a:path w="19283" h="11634" extrusionOk="0">
                  <a:moveTo>
                    <a:pt x="12738" y="0"/>
                  </a:moveTo>
                  <a:cubicBezTo>
                    <a:pt x="7584" y="0"/>
                    <a:pt x="3719" y="6073"/>
                    <a:pt x="656" y="9872"/>
                  </a:cubicBezTo>
                  <a:cubicBezTo>
                    <a:pt x="397" y="10192"/>
                    <a:pt x="132" y="10531"/>
                    <a:pt x="49" y="10935"/>
                  </a:cubicBezTo>
                  <a:cubicBezTo>
                    <a:pt x="0" y="11169"/>
                    <a:pt x="42" y="11424"/>
                    <a:pt x="154" y="11633"/>
                  </a:cubicBezTo>
                  <a:cubicBezTo>
                    <a:pt x="643" y="11506"/>
                    <a:pt x="1126" y="11348"/>
                    <a:pt x="1600" y="11188"/>
                  </a:cubicBezTo>
                  <a:cubicBezTo>
                    <a:pt x="7590" y="9155"/>
                    <a:pt x="13484" y="6865"/>
                    <a:pt x="19282" y="4316"/>
                  </a:cubicBezTo>
                  <a:cubicBezTo>
                    <a:pt x="19272" y="4300"/>
                    <a:pt x="19263" y="4282"/>
                    <a:pt x="19253" y="4266"/>
                  </a:cubicBezTo>
                  <a:cubicBezTo>
                    <a:pt x="18520" y="3017"/>
                    <a:pt x="17709" y="1729"/>
                    <a:pt x="16441" y="1030"/>
                  </a:cubicBezTo>
                  <a:cubicBezTo>
                    <a:pt x="15137" y="311"/>
                    <a:pt x="13904" y="0"/>
                    <a:pt x="12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9"/>
            <p:cNvSpPr/>
            <p:nvPr/>
          </p:nvSpPr>
          <p:spPr>
            <a:xfrm>
              <a:off x="2828725" y="2536925"/>
              <a:ext cx="499675" cy="192825"/>
            </a:xfrm>
            <a:custGeom>
              <a:avLst/>
              <a:gdLst/>
              <a:ahLst/>
              <a:cxnLst/>
              <a:rect l="l" t="t" r="r" b="b"/>
              <a:pathLst>
                <a:path w="19987" h="7713" extrusionOk="0">
                  <a:moveTo>
                    <a:pt x="19128" y="0"/>
                  </a:moveTo>
                  <a:cubicBezTo>
                    <a:pt x="13333" y="2536"/>
                    <a:pt x="7440" y="4827"/>
                    <a:pt x="1446" y="6870"/>
                  </a:cubicBezTo>
                  <a:cubicBezTo>
                    <a:pt x="972" y="7031"/>
                    <a:pt x="488" y="7189"/>
                    <a:pt x="0" y="7316"/>
                  </a:cubicBezTo>
                  <a:cubicBezTo>
                    <a:pt x="80" y="7466"/>
                    <a:pt x="191" y="7595"/>
                    <a:pt x="352" y="7659"/>
                  </a:cubicBezTo>
                  <a:cubicBezTo>
                    <a:pt x="448" y="7698"/>
                    <a:pt x="550" y="7713"/>
                    <a:pt x="653" y="7713"/>
                  </a:cubicBezTo>
                  <a:cubicBezTo>
                    <a:pt x="817" y="7713"/>
                    <a:pt x="985" y="7676"/>
                    <a:pt x="1147" y="7639"/>
                  </a:cubicBezTo>
                  <a:lnTo>
                    <a:pt x="17313" y="3877"/>
                  </a:lnTo>
                  <a:cubicBezTo>
                    <a:pt x="18253" y="3658"/>
                    <a:pt x="19333" y="3324"/>
                    <a:pt x="19679" y="2421"/>
                  </a:cubicBezTo>
                  <a:cubicBezTo>
                    <a:pt x="19986" y="1620"/>
                    <a:pt x="19562" y="746"/>
                    <a:pt x="19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9"/>
            <p:cNvSpPr/>
            <p:nvPr/>
          </p:nvSpPr>
          <p:spPr>
            <a:xfrm>
              <a:off x="3006325" y="2332000"/>
              <a:ext cx="336350" cy="296425"/>
            </a:xfrm>
            <a:custGeom>
              <a:avLst/>
              <a:gdLst/>
              <a:ahLst/>
              <a:cxnLst/>
              <a:rect l="l" t="t" r="r" b="b"/>
              <a:pathLst>
                <a:path w="13454" h="11857" extrusionOk="0">
                  <a:moveTo>
                    <a:pt x="5330" y="1"/>
                  </a:moveTo>
                  <a:cubicBezTo>
                    <a:pt x="5106" y="1"/>
                    <a:pt x="4886" y="24"/>
                    <a:pt x="4672" y="74"/>
                  </a:cubicBezTo>
                  <a:cubicBezTo>
                    <a:pt x="3374" y="382"/>
                    <a:pt x="0" y="4352"/>
                    <a:pt x="1634" y="5430"/>
                  </a:cubicBezTo>
                  <a:cubicBezTo>
                    <a:pt x="1786" y="5530"/>
                    <a:pt x="1958" y="5564"/>
                    <a:pt x="2138" y="5564"/>
                  </a:cubicBezTo>
                  <a:cubicBezTo>
                    <a:pt x="2364" y="5564"/>
                    <a:pt x="2601" y="5511"/>
                    <a:pt x="2823" y="5467"/>
                  </a:cubicBezTo>
                  <a:cubicBezTo>
                    <a:pt x="3241" y="5383"/>
                    <a:pt x="3667" y="5342"/>
                    <a:pt x="4093" y="5342"/>
                  </a:cubicBezTo>
                  <a:cubicBezTo>
                    <a:pt x="5303" y="5342"/>
                    <a:pt x="6515" y="5674"/>
                    <a:pt x="7548" y="6307"/>
                  </a:cubicBezTo>
                  <a:cubicBezTo>
                    <a:pt x="9413" y="7449"/>
                    <a:pt x="10578" y="9418"/>
                    <a:pt x="11702" y="11292"/>
                  </a:cubicBezTo>
                  <a:cubicBezTo>
                    <a:pt x="11847" y="11534"/>
                    <a:pt x="12024" y="11799"/>
                    <a:pt x="12303" y="11848"/>
                  </a:cubicBezTo>
                  <a:cubicBezTo>
                    <a:pt x="12335" y="11854"/>
                    <a:pt x="12366" y="11857"/>
                    <a:pt x="12396" y="11857"/>
                  </a:cubicBezTo>
                  <a:cubicBezTo>
                    <a:pt x="12845" y="11857"/>
                    <a:pt x="13101" y="11252"/>
                    <a:pt x="13154" y="10771"/>
                  </a:cubicBezTo>
                  <a:cubicBezTo>
                    <a:pt x="13454" y="8078"/>
                    <a:pt x="12588" y="5276"/>
                    <a:pt x="10823" y="3220"/>
                  </a:cubicBezTo>
                  <a:cubicBezTo>
                    <a:pt x="9681" y="1889"/>
                    <a:pt x="7342" y="1"/>
                    <a:pt x="5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9"/>
            <p:cNvSpPr/>
            <p:nvPr/>
          </p:nvSpPr>
          <p:spPr>
            <a:xfrm>
              <a:off x="3493600" y="2295250"/>
              <a:ext cx="77850" cy="57250"/>
            </a:xfrm>
            <a:custGeom>
              <a:avLst/>
              <a:gdLst/>
              <a:ahLst/>
              <a:cxnLst/>
              <a:rect l="l" t="t" r="r" b="b"/>
              <a:pathLst>
                <a:path w="3114" h="2290" extrusionOk="0">
                  <a:moveTo>
                    <a:pt x="1144" y="1"/>
                  </a:moveTo>
                  <a:cubicBezTo>
                    <a:pt x="575" y="1"/>
                    <a:pt x="59" y="290"/>
                    <a:pt x="25" y="997"/>
                  </a:cubicBezTo>
                  <a:cubicBezTo>
                    <a:pt x="1" y="1504"/>
                    <a:pt x="353" y="1985"/>
                    <a:pt x="819" y="2184"/>
                  </a:cubicBezTo>
                  <a:cubicBezTo>
                    <a:pt x="986" y="2255"/>
                    <a:pt x="1167" y="2289"/>
                    <a:pt x="1348" y="2289"/>
                  </a:cubicBezTo>
                  <a:cubicBezTo>
                    <a:pt x="1790" y="2289"/>
                    <a:pt x="2233" y="2087"/>
                    <a:pt x="2477" y="1718"/>
                  </a:cubicBezTo>
                  <a:cubicBezTo>
                    <a:pt x="3114" y="755"/>
                    <a:pt x="2062" y="1"/>
                    <a:pt x="1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9"/>
            <p:cNvSpPr/>
            <p:nvPr/>
          </p:nvSpPr>
          <p:spPr>
            <a:xfrm>
              <a:off x="4060025" y="3142575"/>
              <a:ext cx="2377926" cy="1784299"/>
            </a:xfrm>
            <a:custGeom>
              <a:avLst/>
              <a:gdLst/>
              <a:ahLst/>
              <a:cxnLst/>
              <a:rect l="l" t="t" r="r" b="b"/>
              <a:pathLst>
                <a:path w="95117" h="71372" extrusionOk="0">
                  <a:moveTo>
                    <a:pt x="94898" y="0"/>
                  </a:moveTo>
                  <a:cubicBezTo>
                    <a:pt x="85331" y="785"/>
                    <a:pt x="76503" y="3787"/>
                    <a:pt x="68257" y="8685"/>
                  </a:cubicBezTo>
                  <a:cubicBezTo>
                    <a:pt x="60740" y="13148"/>
                    <a:pt x="53937" y="18698"/>
                    <a:pt x="47083" y="24125"/>
                  </a:cubicBezTo>
                  <a:cubicBezTo>
                    <a:pt x="35872" y="33003"/>
                    <a:pt x="24449" y="41611"/>
                    <a:pt x="13029" y="50218"/>
                  </a:cubicBezTo>
                  <a:cubicBezTo>
                    <a:pt x="10181" y="52363"/>
                    <a:pt x="6893" y="54713"/>
                    <a:pt x="3213" y="54961"/>
                  </a:cubicBezTo>
                  <a:cubicBezTo>
                    <a:pt x="3129" y="54966"/>
                    <a:pt x="3044" y="54969"/>
                    <a:pt x="2960" y="54969"/>
                  </a:cubicBezTo>
                  <a:cubicBezTo>
                    <a:pt x="2400" y="54969"/>
                    <a:pt x="1852" y="54860"/>
                    <a:pt x="1389" y="54860"/>
                  </a:cubicBezTo>
                  <a:cubicBezTo>
                    <a:pt x="750" y="54860"/>
                    <a:pt x="275" y="55067"/>
                    <a:pt x="164" y="56055"/>
                  </a:cubicBezTo>
                  <a:cubicBezTo>
                    <a:pt x="1" y="57492"/>
                    <a:pt x="1887" y="58897"/>
                    <a:pt x="3078" y="59198"/>
                  </a:cubicBezTo>
                  <a:cubicBezTo>
                    <a:pt x="3761" y="59371"/>
                    <a:pt x="4457" y="59419"/>
                    <a:pt x="5161" y="59419"/>
                  </a:cubicBezTo>
                  <a:cubicBezTo>
                    <a:pt x="6042" y="59419"/>
                    <a:pt x="6933" y="59343"/>
                    <a:pt x="7819" y="59343"/>
                  </a:cubicBezTo>
                  <a:cubicBezTo>
                    <a:pt x="8266" y="59343"/>
                    <a:pt x="8712" y="59363"/>
                    <a:pt x="9153" y="59421"/>
                  </a:cubicBezTo>
                  <a:cubicBezTo>
                    <a:pt x="13886" y="60040"/>
                    <a:pt x="16869" y="64693"/>
                    <a:pt x="20855" y="67317"/>
                  </a:cubicBezTo>
                  <a:cubicBezTo>
                    <a:pt x="23261" y="68903"/>
                    <a:pt x="26076" y="69752"/>
                    <a:pt x="28895" y="70346"/>
                  </a:cubicBezTo>
                  <a:cubicBezTo>
                    <a:pt x="32078" y="71016"/>
                    <a:pt x="35349" y="71372"/>
                    <a:pt x="38612" y="71372"/>
                  </a:cubicBezTo>
                  <a:cubicBezTo>
                    <a:pt x="44886" y="71372"/>
                    <a:pt x="51131" y="70057"/>
                    <a:pt x="56662" y="67136"/>
                  </a:cubicBezTo>
                  <a:cubicBezTo>
                    <a:pt x="65571" y="63378"/>
                    <a:pt x="70214" y="53723"/>
                    <a:pt x="75260" y="46145"/>
                  </a:cubicBezTo>
                  <a:cubicBezTo>
                    <a:pt x="75775" y="45371"/>
                    <a:pt x="76290" y="44326"/>
                    <a:pt x="75730" y="43585"/>
                  </a:cubicBezTo>
                  <a:cubicBezTo>
                    <a:pt x="75436" y="43196"/>
                    <a:pt x="74967" y="43064"/>
                    <a:pt x="74467" y="43064"/>
                  </a:cubicBezTo>
                  <a:cubicBezTo>
                    <a:pt x="74109" y="43064"/>
                    <a:pt x="73734" y="43132"/>
                    <a:pt x="73396" y="43221"/>
                  </a:cubicBezTo>
                  <a:cubicBezTo>
                    <a:pt x="71367" y="43754"/>
                    <a:pt x="69443" y="44627"/>
                    <a:pt x="67704" y="45801"/>
                  </a:cubicBezTo>
                  <a:cubicBezTo>
                    <a:pt x="70090" y="41497"/>
                    <a:pt x="73590" y="37818"/>
                    <a:pt x="77768" y="35220"/>
                  </a:cubicBezTo>
                  <a:cubicBezTo>
                    <a:pt x="79438" y="34182"/>
                    <a:pt x="81439" y="32980"/>
                    <a:pt x="81556" y="31015"/>
                  </a:cubicBezTo>
                  <a:cubicBezTo>
                    <a:pt x="80971" y="30676"/>
                    <a:pt x="80326" y="30537"/>
                    <a:pt x="79663" y="30537"/>
                  </a:cubicBezTo>
                  <a:cubicBezTo>
                    <a:pt x="78538" y="30537"/>
                    <a:pt x="77361" y="30938"/>
                    <a:pt x="76334" y="31446"/>
                  </a:cubicBezTo>
                  <a:cubicBezTo>
                    <a:pt x="74703" y="32255"/>
                    <a:pt x="73122" y="33332"/>
                    <a:pt x="71307" y="33482"/>
                  </a:cubicBezTo>
                  <a:cubicBezTo>
                    <a:pt x="75456" y="30171"/>
                    <a:pt x="79426" y="26644"/>
                    <a:pt x="83204" y="22916"/>
                  </a:cubicBezTo>
                  <a:cubicBezTo>
                    <a:pt x="83583" y="22540"/>
                    <a:pt x="83986" y="22109"/>
                    <a:pt x="84003" y="21576"/>
                  </a:cubicBezTo>
                  <a:cubicBezTo>
                    <a:pt x="84035" y="20612"/>
                    <a:pt x="82936" y="20211"/>
                    <a:pt x="81898" y="20211"/>
                  </a:cubicBezTo>
                  <a:cubicBezTo>
                    <a:pt x="81662" y="20211"/>
                    <a:pt x="81429" y="20232"/>
                    <a:pt x="81213" y="20271"/>
                  </a:cubicBezTo>
                  <a:cubicBezTo>
                    <a:pt x="79377" y="20608"/>
                    <a:pt x="77615" y="21271"/>
                    <a:pt x="76012" y="22229"/>
                  </a:cubicBezTo>
                  <a:lnTo>
                    <a:pt x="88475" y="11875"/>
                  </a:lnTo>
                  <a:cubicBezTo>
                    <a:pt x="89348" y="11150"/>
                    <a:pt x="90231" y="9737"/>
                    <a:pt x="89315" y="9067"/>
                  </a:cubicBezTo>
                  <a:cubicBezTo>
                    <a:pt x="89019" y="8849"/>
                    <a:pt x="88627" y="8823"/>
                    <a:pt x="88261" y="8822"/>
                  </a:cubicBezTo>
                  <a:cubicBezTo>
                    <a:pt x="88240" y="8822"/>
                    <a:pt x="88219" y="8822"/>
                    <a:pt x="88197" y="8822"/>
                  </a:cubicBezTo>
                  <a:cubicBezTo>
                    <a:pt x="85347" y="8822"/>
                    <a:pt x="82506" y="9760"/>
                    <a:pt x="80215" y="11456"/>
                  </a:cubicBezTo>
                  <a:cubicBezTo>
                    <a:pt x="83834" y="8097"/>
                    <a:pt x="87908" y="5264"/>
                    <a:pt x="92317" y="3040"/>
                  </a:cubicBezTo>
                  <a:cubicBezTo>
                    <a:pt x="93591" y="2396"/>
                    <a:pt x="95117" y="1412"/>
                    <a:pt x="9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0" name="Google Shape;1580;p69"/>
            <p:cNvSpPr/>
            <p:nvPr/>
          </p:nvSpPr>
          <p:spPr>
            <a:xfrm>
              <a:off x="3597125" y="4053000"/>
              <a:ext cx="435475" cy="852650"/>
            </a:xfrm>
            <a:custGeom>
              <a:avLst/>
              <a:gdLst/>
              <a:ahLst/>
              <a:cxnLst/>
              <a:rect l="l" t="t" r="r" b="b"/>
              <a:pathLst>
                <a:path w="17419" h="34106" extrusionOk="0">
                  <a:moveTo>
                    <a:pt x="13721" y="1"/>
                  </a:moveTo>
                  <a:cubicBezTo>
                    <a:pt x="13538" y="1"/>
                    <a:pt x="13353" y="79"/>
                    <a:pt x="13182" y="156"/>
                  </a:cubicBezTo>
                  <a:cubicBezTo>
                    <a:pt x="10559" y="1337"/>
                    <a:pt x="6431" y="2569"/>
                    <a:pt x="4571" y="4790"/>
                  </a:cubicBezTo>
                  <a:cubicBezTo>
                    <a:pt x="2659" y="7074"/>
                    <a:pt x="2069" y="10328"/>
                    <a:pt x="1691" y="13182"/>
                  </a:cubicBezTo>
                  <a:cubicBezTo>
                    <a:pt x="1193" y="16942"/>
                    <a:pt x="795" y="20718"/>
                    <a:pt x="562" y="24504"/>
                  </a:cubicBezTo>
                  <a:cubicBezTo>
                    <a:pt x="442" y="26457"/>
                    <a:pt x="369" y="28413"/>
                    <a:pt x="341" y="30371"/>
                  </a:cubicBezTo>
                  <a:cubicBezTo>
                    <a:pt x="329" y="31361"/>
                    <a:pt x="1" y="32800"/>
                    <a:pt x="968" y="33469"/>
                  </a:cubicBezTo>
                  <a:cubicBezTo>
                    <a:pt x="1305" y="33702"/>
                    <a:pt x="1713" y="33809"/>
                    <a:pt x="2114" y="33889"/>
                  </a:cubicBezTo>
                  <a:cubicBezTo>
                    <a:pt x="2841" y="34033"/>
                    <a:pt x="3580" y="34106"/>
                    <a:pt x="4320" y="34106"/>
                  </a:cubicBezTo>
                  <a:cubicBezTo>
                    <a:pt x="4549" y="34106"/>
                    <a:pt x="4779" y="34099"/>
                    <a:pt x="5009" y="34085"/>
                  </a:cubicBezTo>
                  <a:cubicBezTo>
                    <a:pt x="5273" y="34069"/>
                    <a:pt x="5545" y="34041"/>
                    <a:pt x="5783" y="33923"/>
                  </a:cubicBezTo>
                  <a:cubicBezTo>
                    <a:pt x="7362" y="33143"/>
                    <a:pt x="7188" y="29226"/>
                    <a:pt x="7401" y="27752"/>
                  </a:cubicBezTo>
                  <a:cubicBezTo>
                    <a:pt x="7803" y="24959"/>
                    <a:pt x="8091" y="22130"/>
                    <a:pt x="8963" y="19432"/>
                  </a:cubicBezTo>
                  <a:cubicBezTo>
                    <a:pt x="9649" y="17305"/>
                    <a:pt x="10753" y="15236"/>
                    <a:pt x="12390" y="13689"/>
                  </a:cubicBezTo>
                  <a:cubicBezTo>
                    <a:pt x="13897" y="12265"/>
                    <a:pt x="16051" y="12345"/>
                    <a:pt x="16929" y="10202"/>
                  </a:cubicBezTo>
                  <a:cubicBezTo>
                    <a:pt x="17418" y="9011"/>
                    <a:pt x="17398" y="7668"/>
                    <a:pt x="17176" y="6400"/>
                  </a:cubicBezTo>
                  <a:cubicBezTo>
                    <a:pt x="16954" y="5133"/>
                    <a:pt x="16538" y="3909"/>
                    <a:pt x="15947" y="2768"/>
                  </a:cubicBezTo>
                  <a:cubicBezTo>
                    <a:pt x="15505" y="1914"/>
                    <a:pt x="14966" y="1113"/>
                    <a:pt x="14342" y="383"/>
                  </a:cubicBezTo>
                  <a:cubicBezTo>
                    <a:pt x="14212" y="230"/>
                    <a:pt x="14066" y="73"/>
                    <a:pt x="13873" y="21"/>
                  </a:cubicBezTo>
                  <a:cubicBezTo>
                    <a:pt x="13823" y="7"/>
                    <a:pt x="13772" y="1"/>
                    <a:pt x="1372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9"/>
            <p:cNvSpPr/>
            <p:nvPr/>
          </p:nvSpPr>
          <p:spPr>
            <a:xfrm>
              <a:off x="3796625" y="3889850"/>
              <a:ext cx="757650" cy="515225"/>
            </a:xfrm>
            <a:custGeom>
              <a:avLst/>
              <a:gdLst/>
              <a:ahLst/>
              <a:cxnLst/>
              <a:rect l="l" t="t" r="r" b="b"/>
              <a:pathLst>
                <a:path w="30306" h="20609" extrusionOk="0">
                  <a:moveTo>
                    <a:pt x="27960" y="1"/>
                  </a:moveTo>
                  <a:cubicBezTo>
                    <a:pt x="27747" y="1"/>
                    <a:pt x="27532" y="15"/>
                    <a:pt x="27328" y="35"/>
                  </a:cubicBezTo>
                  <a:cubicBezTo>
                    <a:pt x="22259" y="505"/>
                    <a:pt x="17215" y="1190"/>
                    <a:pt x="12198" y="2090"/>
                  </a:cubicBezTo>
                  <a:cubicBezTo>
                    <a:pt x="8408" y="2770"/>
                    <a:pt x="4743" y="3231"/>
                    <a:pt x="1808" y="5682"/>
                  </a:cubicBezTo>
                  <a:cubicBezTo>
                    <a:pt x="1409" y="6016"/>
                    <a:pt x="1033" y="6377"/>
                    <a:pt x="683" y="6762"/>
                  </a:cubicBezTo>
                  <a:cubicBezTo>
                    <a:pt x="424" y="7049"/>
                    <a:pt x="166" y="7374"/>
                    <a:pt x="125" y="7759"/>
                  </a:cubicBezTo>
                  <a:cubicBezTo>
                    <a:pt x="0" y="8932"/>
                    <a:pt x="1512" y="10989"/>
                    <a:pt x="2134" y="11900"/>
                  </a:cubicBezTo>
                  <a:cubicBezTo>
                    <a:pt x="3888" y="14474"/>
                    <a:pt x="4961" y="17506"/>
                    <a:pt x="5217" y="20608"/>
                  </a:cubicBezTo>
                  <a:cubicBezTo>
                    <a:pt x="9665" y="19925"/>
                    <a:pt x="14061" y="18939"/>
                    <a:pt x="18375" y="17658"/>
                  </a:cubicBezTo>
                  <a:cubicBezTo>
                    <a:pt x="22583" y="16407"/>
                    <a:pt x="27102" y="14534"/>
                    <a:pt x="29013" y="10583"/>
                  </a:cubicBezTo>
                  <a:cubicBezTo>
                    <a:pt x="30305" y="7907"/>
                    <a:pt x="30133" y="4782"/>
                    <a:pt x="29843" y="1825"/>
                  </a:cubicBezTo>
                  <a:cubicBezTo>
                    <a:pt x="29800" y="1373"/>
                    <a:pt x="29742" y="892"/>
                    <a:pt x="29454" y="540"/>
                  </a:cubicBezTo>
                  <a:cubicBezTo>
                    <a:pt x="29104" y="110"/>
                    <a:pt x="28536" y="1"/>
                    <a:pt x="27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9"/>
            <p:cNvSpPr/>
            <p:nvPr/>
          </p:nvSpPr>
          <p:spPr>
            <a:xfrm>
              <a:off x="3889200" y="3148050"/>
              <a:ext cx="676825" cy="904975"/>
            </a:xfrm>
            <a:custGeom>
              <a:avLst/>
              <a:gdLst/>
              <a:ahLst/>
              <a:cxnLst/>
              <a:rect l="l" t="t" r="r" b="b"/>
              <a:pathLst>
                <a:path w="27073" h="36199" extrusionOk="0">
                  <a:moveTo>
                    <a:pt x="17602" y="0"/>
                  </a:moveTo>
                  <a:cubicBezTo>
                    <a:pt x="16119" y="0"/>
                    <a:pt x="14588" y="197"/>
                    <a:pt x="13383" y="243"/>
                  </a:cubicBezTo>
                  <a:cubicBezTo>
                    <a:pt x="10104" y="369"/>
                    <a:pt x="7395" y="2989"/>
                    <a:pt x="6225" y="5909"/>
                  </a:cubicBezTo>
                  <a:cubicBezTo>
                    <a:pt x="4890" y="9249"/>
                    <a:pt x="3738" y="12659"/>
                    <a:pt x="2771" y="16125"/>
                  </a:cubicBezTo>
                  <a:cubicBezTo>
                    <a:pt x="1409" y="21017"/>
                    <a:pt x="600" y="26053"/>
                    <a:pt x="158" y="31108"/>
                  </a:cubicBezTo>
                  <a:cubicBezTo>
                    <a:pt x="44" y="32406"/>
                    <a:pt x="1" y="33856"/>
                    <a:pt x="848" y="34844"/>
                  </a:cubicBezTo>
                  <a:cubicBezTo>
                    <a:pt x="1615" y="35738"/>
                    <a:pt x="2887" y="35979"/>
                    <a:pt x="4060" y="36085"/>
                  </a:cubicBezTo>
                  <a:cubicBezTo>
                    <a:pt x="4908" y="36162"/>
                    <a:pt x="5757" y="36198"/>
                    <a:pt x="6604" y="36198"/>
                  </a:cubicBezTo>
                  <a:cubicBezTo>
                    <a:pt x="11820" y="36198"/>
                    <a:pt x="17004" y="34818"/>
                    <a:pt x="21954" y="33090"/>
                  </a:cubicBezTo>
                  <a:cubicBezTo>
                    <a:pt x="23438" y="32572"/>
                    <a:pt x="24996" y="31961"/>
                    <a:pt x="25933" y="30698"/>
                  </a:cubicBezTo>
                  <a:cubicBezTo>
                    <a:pt x="27072" y="29161"/>
                    <a:pt x="27004" y="27070"/>
                    <a:pt x="26847" y="25163"/>
                  </a:cubicBezTo>
                  <a:cubicBezTo>
                    <a:pt x="26288" y="18437"/>
                    <a:pt x="25238" y="11761"/>
                    <a:pt x="23704" y="5188"/>
                  </a:cubicBezTo>
                  <a:cubicBezTo>
                    <a:pt x="23315" y="3528"/>
                    <a:pt x="22783" y="1712"/>
                    <a:pt x="21340" y="803"/>
                  </a:cubicBezTo>
                  <a:cubicBezTo>
                    <a:pt x="20340" y="173"/>
                    <a:pt x="18992" y="0"/>
                    <a:pt x="17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9"/>
            <p:cNvSpPr/>
            <p:nvPr/>
          </p:nvSpPr>
          <p:spPr>
            <a:xfrm>
              <a:off x="4138450" y="3125675"/>
              <a:ext cx="298275" cy="184750"/>
            </a:xfrm>
            <a:custGeom>
              <a:avLst/>
              <a:gdLst/>
              <a:ahLst/>
              <a:cxnLst/>
              <a:rect l="l" t="t" r="r" b="b"/>
              <a:pathLst>
                <a:path w="11931" h="7390" extrusionOk="0">
                  <a:moveTo>
                    <a:pt x="7382" y="0"/>
                  </a:moveTo>
                  <a:cubicBezTo>
                    <a:pt x="4807" y="0"/>
                    <a:pt x="2146" y="991"/>
                    <a:pt x="1197" y="3360"/>
                  </a:cubicBezTo>
                  <a:cubicBezTo>
                    <a:pt x="0" y="6344"/>
                    <a:pt x="2382" y="7390"/>
                    <a:pt x="4953" y="7390"/>
                  </a:cubicBezTo>
                  <a:cubicBezTo>
                    <a:pt x="6483" y="7390"/>
                    <a:pt x="8080" y="7020"/>
                    <a:pt x="9030" y="6466"/>
                  </a:cubicBezTo>
                  <a:cubicBezTo>
                    <a:pt x="10695" y="5496"/>
                    <a:pt x="11930" y="3689"/>
                    <a:pt x="11917" y="1762"/>
                  </a:cubicBezTo>
                  <a:cubicBezTo>
                    <a:pt x="11916" y="1585"/>
                    <a:pt x="11902" y="1400"/>
                    <a:pt x="11810" y="1249"/>
                  </a:cubicBezTo>
                  <a:cubicBezTo>
                    <a:pt x="11714" y="1088"/>
                    <a:pt x="11545" y="988"/>
                    <a:pt x="11380" y="900"/>
                  </a:cubicBezTo>
                  <a:cubicBezTo>
                    <a:pt x="10299" y="324"/>
                    <a:pt x="8854" y="0"/>
                    <a:pt x="7382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9"/>
            <p:cNvSpPr/>
            <p:nvPr/>
          </p:nvSpPr>
          <p:spPr>
            <a:xfrm>
              <a:off x="3866125" y="2469350"/>
              <a:ext cx="822100" cy="763250"/>
            </a:xfrm>
            <a:custGeom>
              <a:avLst/>
              <a:gdLst/>
              <a:ahLst/>
              <a:cxnLst/>
              <a:rect l="l" t="t" r="r" b="b"/>
              <a:pathLst>
                <a:path w="32884" h="30530" extrusionOk="0">
                  <a:moveTo>
                    <a:pt x="17031" y="0"/>
                  </a:moveTo>
                  <a:cubicBezTo>
                    <a:pt x="11065" y="0"/>
                    <a:pt x="5560" y="2922"/>
                    <a:pt x="2758" y="8308"/>
                  </a:cubicBezTo>
                  <a:cubicBezTo>
                    <a:pt x="1" y="13610"/>
                    <a:pt x="789" y="20537"/>
                    <a:pt x="4638" y="25108"/>
                  </a:cubicBezTo>
                  <a:cubicBezTo>
                    <a:pt x="7551" y="28567"/>
                    <a:pt x="12078" y="30530"/>
                    <a:pt x="16587" y="30530"/>
                  </a:cubicBezTo>
                  <a:cubicBezTo>
                    <a:pt x="18035" y="30530"/>
                    <a:pt x="19481" y="30328"/>
                    <a:pt x="20871" y="29907"/>
                  </a:cubicBezTo>
                  <a:cubicBezTo>
                    <a:pt x="26592" y="28180"/>
                    <a:pt x="31051" y="22883"/>
                    <a:pt x="31814" y="16957"/>
                  </a:cubicBezTo>
                  <a:cubicBezTo>
                    <a:pt x="32884" y="8664"/>
                    <a:pt x="26863" y="696"/>
                    <a:pt x="18438" y="54"/>
                  </a:cubicBezTo>
                  <a:cubicBezTo>
                    <a:pt x="17967" y="18"/>
                    <a:pt x="17497" y="0"/>
                    <a:pt x="1703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9"/>
            <p:cNvSpPr/>
            <p:nvPr/>
          </p:nvSpPr>
          <p:spPr>
            <a:xfrm>
              <a:off x="3882950" y="2411225"/>
              <a:ext cx="855175" cy="684375"/>
            </a:xfrm>
            <a:custGeom>
              <a:avLst/>
              <a:gdLst/>
              <a:ahLst/>
              <a:cxnLst/>
              <a:rect l="l" t="t" r="r" b="b"/>
              <a:pathLst>
                <a:path w="34207" h="27375" extrusionOk="0">
                  <a:moveTo>
                    <a:pt x="17326" y="0"/>
                  </a:moveTo>
                  <a:cubicBezTo>
                    <a:pt x="15376" y="0"/>
                    <a:pt x="13416" y="284"/>
                    <a:pt x="11625" y="667"/>
                  </a:cubicBezTo>
                  <a:cubicBezTo>
                    <a:pt x="10726" y="860"/>
                    <a:pt x="9783" y="1047"/>
                    <a:pt x="8868" y="1047"/>
                  </a:cubicBezTo>
                  <a:cubicBezTo>
                    <a:pt x="8163" y="1047"/>
                    <a:pt x="7475" y="936"/>
                    <a:pt x="6836" y="630"/>
                  </a:cubicBezTo>
                  <a:lnTo>
                    <a:pt x="6836" y="630"/>
                  </a:lnTo>
                  <a:cubicBezTo>
                    <a:pt x="6930" y="1574"/>
                    <a:pt x="7517" y="2456"/>
                    <a:pt x="8352" y="2907"/>
                  </a:cubicBezTo>
                  <a:cubicBezTo>
                    <a:pt x="5937" y="3100"/>
                    <a:pt x="3831" y="4912"/>
                    <a:pt x="1410" y="4912"/>
                  </a:cubicBezTo>
                  <a:cubicBezTo>
                    <a:pt x="1404" y="4912"/>
                    <a:pt x="1399" y="4912"/>
                    <a:pt x="1394" y="4912"/>
                  </a:cubicBezTo>
                  <a:lnTo>
                    <a:pt x="1394" y="4912"/>
                  </a:lnTo>
                  <a:cubicBezTo>
                    <a:pt x="1687" y="5758"/>
                    <a:pt x="2206" y="6508"/>
                    <a:pt x="2895" y="7083"/>
                  </a:cubicBezTo>
                  <a:cubicBezTo>
                    <a:pt x="2895" y="7083"/>
                    <a:pt x="2895" y="7083"/>
                    <a:pt x="2895" y="7083"/>
                  </a:cubicBezTo>
                  <a:cubicBezTo>
                    <a:pt x="2857" y="7083"/>
                    <a:pt x="1202" y="10251"/>
                    <a:pt x="1085" y="10501"/>
                  </a:cubicBezTo>
                  <a:cubicBezTo>
                    <a:pt x="344" y="12073"/>
                    <a:pt x="0" y="13579"/>
                    <a:pt x="94" y="15336"/>
                  </a:cubicBezTo>
                  <a:cubicBezTo>
                    <a:pt x="2002" y="14381"/>
                    <a:pt x="3912" y="13790"/>
                    <a:pt x="5897" y="13370"/>
                  </a:cubicBezTo>
                  <a:cubicBezTo>
                    <a:pt x="7177" y="13099"/>
                    <a:pt x="8487" y="12899"/>
                    <a:pt x="9848" y="12719"/>
                  </a:cubicBezTo>
                  <a:cubicBezTo>
                    <a:pt x="13230" y="12267"/>
                    <a:pt x="16784" y="11619"/>
                    <a:pt x="19373" y="9398"/>
                  </a:cubicBezTo>
                  <a:cubicBezTo>
                    <a:pt x="20401" y="11202"/>
                    <a:pt x="20798" y="13110"/>
                    <a:pt x="21815" y="14881"/>
                  </a:cubicBezTo>
                  <a:cubicBezTo>
                    <a:pt x="22191" y="15537"/>
                    <a:pt x="25943" y="19645"/>
                    <a:pt x="25886" y="19878"/>
                  </a:cubicBezTo>
                  <a:cubicBezTo>
                    <a:pt x="26025" y="19310"/>
                    <a:pt x="26280" y="18777"/>
                    <a:pt x="26635" y="18312"/>
                  </a:cubicBezTo>
                  <a:lnTo>
                    <a:pt x="26635" y="18312"/>
                  </a:lnTo>
                  <a:cubicBezTo>
                    <a:pt x="26544" y="18431"/>
                    <a:pt x="28347" y="21995"/>
                    <a:pt x="28449" y="22573"/>
                  </a:cubicBezTo>
                  <a:cubicBezTo>
                    <a:pt x="28733" y="24197"/>
                    <a:pt x="28394" y="25956"/>
                    <a:pt x="27568" y="27374"/>
                  </a:cubicBezTo>
                  <a:cubicBezTo>
                    <a:pt x="28741" y="27202"/>
                    <a:pt x="29706" y="26369"/>
                    <a:pt x="30487" y="25475"/>
                  </a:cubicBezTo>
                  <a:cubicBezTo>
                    <a:pt x="32121" y="23606"/>
                    <a:pt x="33229" y="21298"/>
                    <a:pt x="33734" y="18871"/>
                  </a:cubicBezTo>
                  <a:cubicBezTo>
                    <a:pt x="34207" y="16598"/>
                    <a:pt x="33806" y="14761"/>
                    <a:pt x="33061" y="12594"/>
                  </a:cubicBezTo>
                  <a:cubicBezTo>
                    <a:pt x="31559" y="8227"/>
                    <a:pt x="28733" y="5137"/>
                    <a:pt x="25174" y="2345"/>
                  </a:cubicBezTo>
                  <a:cubicBezTo>
                    <a:pt x="22942" y="595"/>
                    <a:pt x="20145" y="0"/>
                    <a:pt x="17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9"/>
            <p:cNvSpPr/>
            <p:nvPr/>
          </p:nvSpPr>
          <p:spPr>
            <a:xfrm>
              <a:off x="4325575" y="2908000"/>
              <a:ext cx="56575" cy="51000"/>
            </a:xfrm>
            <a:custGeom>
              <a:avLst/>
              <a:gdLst/>
              <a:ahLst/>
              <a:cxnLst/>
              <a:rect l="l" t="t" r="r" b="b"/>
              <a:pathLst>
                <a:path w="2263" h="2040" extrusionOk="0">
                  <a:moveTo>
                    <a:pt x="1164" y="0"/>
                  </a:moveTo>
                  <a:cubicBezTo>
                    <a:pt x="778" y="0"/>
                    <a:pt x="422" y="219"/>
                    <a:pt x="249" y="569"/>
                  </a:cubicBezTo>
                  <a:cubicBezTo>
                    <a:pt x="0" y="1074"/>
                    <a:pt x="209" y="1686"/>
                    <a:pt x="714" y="1935"/>
                  </a:cubicBezTo>
                  <a:cubicBezTo>
                    <a:pt x="857" y="2006"/>
                    <a:pt x="1011" y="2040"/>
                    <a:pt x="1164" y="2040"/>
                  </a:cubicBezTo>
                  <a:cubicBezTo>
                    <a:pt x="1407" y="2040"/>
                    <a:pt x="1647" y="1954"/>
                    <a:pt x="1837" y="1786"/>
                  </a:cubicBezTo>
                  <a:cubicBezTo>
                    <a:pt x="2148" y="1514"/>
                    <a:pt x="2263" y="1082"/>
                    <a:pt x="2130" y="691"/>
                  </a:cubicBezTo>
                  <a:cubicBezTo>
                    <a:pt x="1998" y="301"/>
                    <a:pt x="1643" y="29"/>
                    <a:pt x="1231" y="2"/>
                  </a:cubicBezTo>
                  <a:cubicBezTo>
                    <a:pt x="1208" y="1"/>
                    <a:pt x="1186" y="0"/>
                    <a:pt x="1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9"/>
            <p:cNvSpPr/>
            <p:nvPr/>
          </p:nvSpPr>
          <p:spPr>
            <a:xfrm>
              <a:off x="4034750" y="2857125"/>
              <a:ext cx="56575" cy="51025"/>
            </a:xfrm>
            <a:custGeom>
              <a:avLst/>
              <a:gdLst/>
              <a:ahLst/>
              <a:cxnLst/>
              <a:rect l="l" t="t" r="r" b="b"/>
              <a:pathLst>
                <a:path w="2263" h="2041" extrusionOk="0">
                  <a:moveTo>
                    <a:pt x="1164" y="1"/>
                  </a:moveTo>
                  <a:cubicBezTo>
                    <a:pt x="778" y="1"/>
                    <a:pt x="422" y="219"/>
                    <a:pt x="249" y="570"/>
                  </a:cubicBezTo>
                  <a:cubicBezTo>
                    <a:pt x="0" y="1075"/>
                    <a:pt x="208" y="1686"/>
                    <a:pt x="714" y="1936"/>
                  </a:cubicBezTo>
                  <a:cubicBezTo>
                    <a:pt x="857" y="2006"/>
                    <a:pt x="1010" y="2041"/>
                    <a:pt x="1163" y="2041"/>
                  </a:cubicBezTo>
                  <a:cubicBezTo>
                    <a:pt x="1406" y="2041"/>
                    <a:pt x="1646" y="1954"/>
                    <a:pt x="1837" y="1787"/>
                  </a:cubicBezTo>
                  <a:cubicBezTo>
                    <a:pt x="2147" y="1516"/>
                    <a:pt x="2263" y="1083"/>
                    <a:pt x="2130" y="693"/>
                  </a:cubicBezTo>
                  <a:cubicBezTo>
                    <a:pt x="1998" y="302"/>
                    <a:pt x="1643" y="30"/>
                    <a:pt x="1231" y="3"/>
                  </a:cubicBezTo>
                  <a:cubicBezTo>
                    <a:pt x="1208" y="1"/>
                    <a:pt x="1186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9"/>
            <p:cNvSpPr/>
            <p:nvPr/>
          </p:nvSpPr>
          <p:spPr>
            <a:xfrm>
              <a:off x="4087950" y="2989925"/>
              <a:ext cx="172350" cy="70900"/>
            </a:xfrm>
            <a:custGeom>
              <a:avLst/>
              <a:gdLst/>
              <a:ahLst/>
              <a:cxnLst/>
              <a:rect l="l" t="t" r="r" b="b"/>
              <a:pathLst>
                <a:path w="6894" h="2836" extrusionOk="0">
                  <a:moveTo>
                    <a:pt x="345" y="1"/>
                  </a:moveTo>
                  <a:cubicBezTo>
                    <a:pt x="177" y="1"/>
                    <a:pt x="0" y="116"/>
                    <a:pt x="1" y="282"/>
                  </a:cubicBezTo>
                  <a:cubicBezTo>
                    <a:pt x="2" y="369"/>
                    <a:pt x="50" y="448"/>
                    <a:pt x="99" y="522"/>
                  </a:cubicBezTo>
                  <a:cubicBezTo>
                    <a:pt x="836" y="1632"/>
                    <a:pt x="1977" y="2504"/>
                    <a:pt x="3284" y="2762"/>
                  </a:cubicBezTo>
                  <a:cubicBezTo>
                    <a:pt x="3528" y="2811"/>
                    <a:pt x="3790" y="2835"/>
                    <a:pt x="4057" y="2835"/>
                  </a:cubicBezTo>
                  <a:cubicBezTo>
                    <a:pt x="5041" y="2835"/>
                    <a:pt x="6111" y="2502"/>
                    <a:pt x="6733" y="1779"/>
                  </a:cubicBezTo>
                  <a:cubicBezTo>
                    <a:pt x="6816" y="1682"/>
                    <a:pt x="6894" y="1551"/>
                    <a:pt x="6839" y="1435"/>
                  </a:cubicBezTo>
                  <a:cubicBezTo>
                    <a:pt x="6790" y="1332"/>
                    <a:pt x="6598" y="1296"/>
                    <a:pt x="6337" y="1296"/>
                  </a:cubicBezTo>
                  <a:cubicBezTo>
                    <a:pt x="5688" y="1296"/>
                    <a:pt x="4608" y="1523"/>
                    <a:pt x="4223" y="1523"/>
                  </a:cubicBezTo>
                  <a:cubicBezTo>
                    <a:pt x="4205" y="1523"/>
                    <a:pt x="4189" y="1523"/>
                    <a:pt x="4174" y="1522"/>
                  </a:cubicBezTo>
                  <a:cubicBezTo>
                    <a:pt x="2996" y="1438"/>
                    <a:pt x="1804" y="970"/>
                    <a:pt x="867" y="258"/>
                  </a:cubicBezTo>
                  <a:cubicBezTo>
                    <a:pt x="723" y="147"/>
                    <a:pt x="573" y="27"/>
                    <a:pt x="392" y="4"/>
                  </a:cubicBezTo>
                  <a:cubicBezTo>
                    <a:pt x="377" y="2"/>
                    <a:pt x="361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9"/>
            <p:cNvSpPr/>
            <p:nvPr/>
          </p:nvSpPr>
          <p:spPr>
            <a:xfrm>
              <a:off x="3814600" y="3199525"/>
              <a:ext cx="328350" cy="257600"/>
            </a:xfrm>
            <a:custGeom>
              <a:avLst/>
              <a:gdLst/>
              <a:ahLst/>
              <a:cxnLst/>
              <a:rect l="l" t="t" r="r" b="b"/>
              <a:pathLst>
                <a:path w="13134" h="10304" extrusionOk="0">
                  <a:moveTo>
                    <a:pt x="11036" y="0"/>
                  </a:moveTo>
                  <a:cubicBezTo>
                    <a:pt x="8837" y="0"/>
                    <a:pt x="7137" y="836"/>
                    <a:pt x="5041" y="1381"/>
                  </a:cubicBezTo>
                  <a:cubicBezTo>
                    <a:pt x="3759" y="1716"/>
                    <a:pt x="2469" y="2053"/>
                    <a:pt x="1249" y="2572"/>
                  </a:cubicBezTo>
                  <a:cubicBezTo>
                    <a:pt x="1081" y="2644"/>
                    <a:pt x="908" y="2723"/>
                    <a:pt x="785" y="2858"/>
                  </a:cubicBezTo>
                  <a:cubicBezTo>
                    <a:pt x="641" y="3015"/>
                    <a:pt x="580" y="3230"/>
                    <a:pt x="529" y="3437"/>
                  </a:cubicBezTo>
                  <a:cubicBezTo>
                    <a:pt x="37" y="5433"/>
                    <a:pt x="1" y="7513"/>
                    <a:pt x="425" y="9524"/>
                  </a:cubicBezTo>
                  <a:cubicBezTo>
                    <a:pt x="474" y="9752"/>
                    <a:pt x="538" y="9994"/>
                    <a:pt x="716" y="10142"/>
                  </a:cubicBezTo>
                  <a:cubicBezTo>
                    <a:pt x="884" y="10281"/>
                    <a:pt x="1114" y="10304"/>
                    <a:pt x="1336" y="10304"/>
                  </a:cubicBezTo>
                  <a:cubicBezTo>
                    <a:pt x="1372" y="10304"/>
                    <a:pt x="1408" y="10303"/>
                    <a:pt x="1444" y="10302"/>
                  </a:cubicBezTo>
                  <a:cubicBezTo>
                    <a:pt x="3647" y="10252"/>
                    <a:pt x="5843" y="10034"/>
                    <a:pt x="8014" y="9647"/>
                  </a:cubicBezTo>
                  <a:cubicBezTo>
                    <a:pt x="10182" y="9255"/>
                    <a:pt x="11529" y="5119"/>
                    <a:pt x="12426" y="3458"/>
                  </a:cubicBezTo>
                  <a:cubicBezTo>
                    <a:pt x="12700" y="2953"/>
                    <a:pt x="12977" y="2433"/>
                    <a:pt x="13056" y="1865"/>
                  </a:cubicBezTo>
                  <a:cubicBezTo>
                    <a:pt x="13134" y="1298"/>
                    <a:pt x="12973" y="660"/>
                    <a:pt x="12510" y="320"/>
                  </a:cubicBezTo>
                  <a:cubicBezTo>
                    <a:pt x="12148" y="53"/>
                    <a:pt x="11671" y="11"/>
                    <a:pt x="11221" y="2"/>
                  </a:cubicBezTo>
                  <a:cubicBezTo>
                    <a:pt x="11159" y="1"/>
                    <a:pt x="11097" y="0"/>
                    <a:pt x="11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9"/>
            <p:cNvSpPr/>
            <p:nvPr/>
          </p:nvSpPr>
          <p:spPr>
            <a:xfrm>
              <a:off x="3299600" y="3297525"/>
              <a:ext cx="873000" cy="324500"/>
            </a:xfrm>
            <a:custGeom>
              <a:avLst/>
              <a:gdLst/>
              <a:ahLst/>
              <a:cxnLst/>
              <a:rect l="l" t="t" r="r" b="b"/>
              <a:pathLst>
                <a:path w="34920" h="12980" extrusionOk="0">
                  <a:moveTo>
                    <a:pt x="6065" y="1"/>
                  </a:moveTo>
                  <a:cubicBezTo>
                    <a:pt x="5848" y="1"/>
                    <a:pt x="5633" y="61"/>
                    <a:pt x="5456" y="193"/>
                  </a:cubicBezTo>
                  <a:cubicBezTo>
                    <a:pt x="4912" y="599"/>
                    <a:pt x="4909" y="1541"/>
                    <a:pt x="5450" y="1949"/>
                  </a:cubicBezTo>
                  <a:cubicBezTo>
                    <a:pt x="4693" y="1462"/>
                    <a:pt x="3858" y="1101"/>
                    <a:pt x="2984" y="882"/>
                  </a:cubicBezTo>
                  <a:cubicBezTo>
                    <a:pt x="2852" y="849"/>
                    <a:pt x="2716" y="819"/>
                    <a:pt x="2582" y="819"/>
                  </a:cubicBezTo>
                  <a:cubicBezTo>
                    <a:pt x="2526" y="819"/>
                    <a:pt x="2470" y="824"/>
                    <a:pt x="2415" y="837"/>
                  </a:cubicBezTo>
                  <a:cubicBezTo>
                    <a:pt x="1841" y="963"/>
                    <a:pt x="1704" y="1798"/>
                    <a:pt x="2040" y="2279"/>
                  </a:cubicBezTo>
                  <a:cubicBezTo>
                    <a:pt x="2377" y="2759"/>
                    <a:pt x="2977" y="2965"/>
                    <a:pt x="3537" y="3142"/>
                  </a:cubicBezTo>
                  <a:lnTo>
                    <a:pt x="1581" y="2644"/>
                  </a:lnTo>
                  <a:cubicBezTo>
                    <a:pt x="1421" y="2603"/>
                    <a:pt x="1251" y="2563"/>
                    <a:pt x="1088" y="2563"/>
                  </a:cubicBezTo>
                  <a:cubicBezTo>
                    <a:pt x="975" y="2563"/>
                    <a:pt x="865" y="2582"/>
                    <a:pt x="762" y="2632"/>
                  </a:cubicBezTo>
                  <a:cubicBezTo>
                    <a:pt x="199" y="2913"/>
                    <a:pt x="457" y="3832"/>
                    <a:pt x="995" y="4158"/>
                  </a:cubicBezTo>
                  <a:cubicBezTo>
                    <a:pt x="1533" y="4484"/>
                    <a:pt x="2213" y="4509"/>
                    <a:pt x="2748" y="4838"/>
                  </a:cubicBezTo>
                  <a:cubicBezTo>
                    <a:pt x="2335" y="4724"/>
                    <a:pt x="1907" y="4610"/>
                    <a:pt x="1483" y="4610"/>
                  </a:cubicBezTo>
                  <a:cubicBezTo>
                    <a:pt x="1348" y="4610"/>
                    <a:pt x="1214" y="4622"/>
                    <a:pt x="1080" y="4648"/>
                  </a:cubicBezTo>
                  <a:cubicBezTo>
                    <a:pt x="526" y="4760"/>
                    <a:pt x="0" y="5223"/>
                    <a:pt x="18" y="5789"/>
                  </a:cubicBezTo>
                  <a:cubicBezTo>
                    <a:pt x="35" y="6358"/>
                    <a:pt x="599" y="6787"/>
                    <a:pt x="1164" y="6860"/>
                  </a:cubicBezTo>
                  <a:cubicBezTo>
                    <a:pt x="1249" y="6870"/>
                    <a:pt x="1335" y="6875"/>
                    <a:pt x="1422" y="6875"/>
                  </a:cubicBezTo>
                  <a:cubicBezTo>
                    <a:pt x="1632" y="6875"/>
                    <a:pt x="1846" y="6846"/>
                    <a:pt x="2055" y="6797"/>
                  </a:cubicBezTo>
                  <a:lnTo>
                    <a:pt x="2055" y="6797"/>
                  </a:lnTo>
                  <a:cubicBezTo>
                    <a:pt x="1668" y="7037"/>
                    <a:pt x="1362" y="7436"/>
                    <a:pt x="1448" y="7899"/>
                  </a:cubicBezTo>
                  <a:cubicBezTo>
                    <a:pt x="1545" y="8425"/>
                    <a:pt x="2001" y="8593"/>
                    <a:pt x="2545" y="8593"/>
                  </a:cubicBezTo>
                  <a:cubicBezTo>
                    <a:pt x="3244" y="8593"/>
                    <a:pt x="4088" y="8314"/>
                    <a:pt x="4496" y="8160"/>
                  </a:cubicBezTo>
                  <a:cubicBezTo>
                    <a:pt x="5194" y="7895"/>
                    <a:pt x="5891" y="7547"/>
                    <a:pt x="6635" y="7547"/>
                  </a:cubicBezTo>
                  <a:cubicBezTo>
                    <a:pt x="6654" y="7547"/>
                    <a:pt x="6673" y="7547"/>
                    <a:pt x="6692" y="7547"/>
                  </a:cubicBezTo>
                  <a:cubicBezTo>
                    <a:pt x="7597" y="7570"/>
                    <a:pt x="8393" y="8115"/>
                    <a:pt x="9148" y="8615"/>
                  </a:cubicBezTo>
                  <a:cubicBezTo>
                    <a:pt x="12419" y="10781"/>
                    <a:pt x="16449" y="12064"/>
                    <a:pt x="20357" y="12353"/>
                  </a:cubicBezTo>
                  <a:cubicBezTo>
                    <a:pt x="23023" y="12549"/>
                    <a:pt x="26107" y="12980"/>
                    <a:pt x="29066" y="12980"/>
                  </a:cubicBezTo>
                  <a:cubicBezTo>
                    <a:pt x="30843" y="12980"/>
                    <a:pt x="32574" y="12825"/>
                    <a:pt x="34142" y="12371"/>
                  </a:cubicBezTo>
                  <a:cubicBezTo>
                    <a:pt x="34515" y="12263"/>
                    <a:pt x="34858" y="11961"/>
                    <a:pt x="34889" y="11576"/>
                  </a:cubicBezTo>
                  <a:cubicBezTo>
                    <a:pt x="34920" y="11201"/>
                    <a:pt x="34662" y="10870"/>
                    <a:pt x="34420" y="10583"/>
                  </a:cubicBezTo>
                  <a:lnTo>
                    <a:pt x="31828" y="7513"/>
                  </a:lnTo>
                  <a:cubicBezTo>
                    <a:pt x="31740" y="7408"/>
                    <a:pt x="31645" y="7298"/>
                    <a:pt x="31514" y="7256"/>
                  </a:cubicBezTo>
                  <a:cubicBezTo>
                    <a:pt x="31468" y="7241"/>
                    <a:pt x="31422" y="7235"/>
                    <a:pt x="31375" y="7235"/>
                  </a:cubicBezTo>
                  <a:cubicBezTo>
                    <a:pt x="31288" y="7235"/>
                    <a:pt x="31200" y="7256"/>
                    <a:pt x="31115" y="7276"/>
                  </a:cubicBezTo>
                  <a:cubicBezTo>
                    <a:pt x="29015" y="7778"/>
                    <a:pt x="27015" y="8027"/>
                    <a:pt x="24869" y="8027"/>
                  </a:cubicBezTo>
                  <a:cubicBezTo>
                    <a:pt x="24702" y="8027"/>
                    <a:pt x="24533" y="8025"/>
                    <a:pt x="24363" y="8022"/>
                  </a:cubicBezTo>
                  <a:cubicBezTo>
                    <a:pt x="18902" y="7925"/>
                    <a:pt x="13456" y="6586"/>
                    <a:pt x="8608" y="4058"/>
                  </a:cubicBezTo>
                  <a:cubicBezTo>
                    <a:pt x="7996" y="3738"/>
                    <a:pt x="7334" y="3328"/>
                    <a:pt x="7171" y="2657"/>
                  </a:cubicBezTo>
                  <a:cubicBezTo>
                    <a:pt x="7015" y="2014"/>
                    <a:pt x="7371" y="1310"/>
                    <a:pt x="7140" y="691"/>
                  </a:cubicBezTo>
                  <a:cubicBezTo>
                    <a:pt x="6981" y="262"/>
                    <a:pt x="6517" y="1"/>
                    <a:pt x="6065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9"/>
            <p:cNvSpPr/>
            <p:nvPr/>
          </p:nvSpPr>
          <p:spPr>
            <a:xfrm>
              <a:off x="4715150" y="5121050"/>
              <a:ext cx="502225" cy="352400"/>
            </a:xfrm>
            <a:custGeom>
              <a:avLst/>
              <a:gdLst/>
              <a:ahLst/>
              <a:cxnLst/>
              <a:rect l="l" t="t" r="r" b="b"/>
              <a:pathLst>
                <a:path w="20089" h="14096" extrusionOk="0">
                  <a:moveTo>
                    <a:pt x="1522" y="1"/>
                  </a:moveTo>
                  <a:cubicBezTo>
                    <a:pt x="838" y="1"/>
                    <a:pt x="119" y="189"/>
                    <a:pt x="59" y="937"/>
                  </a:cubicBezTo>
                  <a:cubicBezTo>
                    <a:pt x="0" y="1658"/>
                    <a:pt x="1245" y="2629"/>
                    <a:pt x="1658" y="3133"/>
                  </a:cubicBezTo>
                  <a:cubicBezTo>
                    <a:pt x="2967" y="4728"/>
                    <a:pt x="4130" y="6435"/>
                    <a:pt x="5404" y="8056"/>
                  </a:cubicBezTo>
                  <a:cubicBezTo>
                    <a:pt x="7179" y="10314"/>
                    <a:pt x="9283" y="12401"/>
                    <a:pt x="11771" y="13871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6"/>
                    <a:pt x="12297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2" y="12713"/>
                    <a:pt x="11200" y="12047"/>
                    <a:pt x="11225" y="11283"/>
                  </a:cubicBezTo>
                  <a:cubicBezTo>
                    <a:pt x="11227" y="11198"/>
                    <a:pt x="11240" y="11107"/>
                    <a:pt x="11302" y="11050"/>
                  </a:cubicBezTo>
                  <a:cubicBezTo>
                    <a:pt x="11359" y="10996"/>
                    <a:pt x="11442" y="10986"/>
                    <a:pt x="11522" y="10985"/>
                  </a:cubicBezTo>
                  <a:cubicBezTo>
                    <a:pt x="11525" y="10985"/>
                    <a:pt x="11528" y="10985"/>
                    <a:pt x="11531" y="10985"/>
                  </a:cubicBezTo>
                  <a:cubicBezTo>
                    <a:pt x="12040" y="10985"/>
                    <a:pt x="12504" y="11258"/>
                    <a:pt x="12937" y="11526"/>
                  </a:cubicBezTo>
                  <a:cubicBezTo>
                    <a:pt x="14508" y="12495"/>
                    <a:pt x="16084" y="13510"/>
                    <a:pt x="17852" y="14042"/>
                  </a:cubicBezTo>
                  <a:cubicBezTo>
                    <a:pt x="17948" y="14071"/>
                    <a:pt x="18057" y="14095"/>
                    <a:pt x="18159" y="14095"/>
                  </a:cubicBezTo>
                  <a:cubicBezTo>
                    <a:pt x="18273" y="14095"/>
                    <a:pt x="18379" y="14065"/>
                    <a:pt x="18450" y="13978"/>
                  </a:cubicBezTo>
                  <a:cubicBezTo>
                    <a:pt x="18627" y="13759"/>
                    <a:pt x="18408" y="13451"/>
                    <a:pt x="18206" y="13257"/>
                  </a:cubicBezTo>
                  <a:cubicBezTo>
                    <a:pt x="16864" y="11959"/>
                    <a:pt x="16089" y="11096"/>
                    <a:pt x="15728" y="9249"/>
                  </a:cubicBezTo>
                  <a:cubicBezTo>
                    <a:pt x="15710" y="9157"/>
                    <a:pt x="15697" y="9055"/>
                    <a:pt x="15750" y="8979"/>
                  </a:cubicBezTo>
                  <a:cubicBezTo>
                    <a:pt x="15801" y="8906"/>
                    <a:pt x="15898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3"/>
                    <a:pt x="19701" y="9754"/>
                  </a:cubicBezTo>
                  <a:cubicBezTo>
                    <a:pt x="19735" y="9759"/>
                    <a:pt x="19769" y="9763"/>
                    <a:pt x="19803" y="9763"/>
                  </a:cubicBezTo>
                  <a:cubicBezTo>
                    <a:pt x="19838" y="9763"/>
                    <a:pt x="19872" y="9759"/>
                    <a:pt x="19905" y="9746"/>
                  </a:cubicBezTo>
                  <a:cubicBezTo>
                    <a:pt x="20049" y="9689"/>
                    <a:pt x="20089" y="9490"/>
                    <a:pt x="20026" y="9349"/>
                  </a:cubicBezTo>
                  <a:cubicBezTo>
                    <a:pt x="19963" y="9209"/>
                    <a:pt x="19830" y="9113"/>
                    <a:pt x="19704" y="9025"/>
                  </a:cubicBezTo>
                  <a:cubicBezTo>
                    <a:pt x="18068" y="7882"/>
                    <a:pt x="15843" y="6796"/>
                    <a:pt x="14443" y="5397"/>
                  </a:cubicBezTo>
                  <a:cubicBezTo>
                    <a:pt x="13421" y="4710"/>
                    <a:pt x="12397" y="4022"/>
                    <a:pt x="11332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9"/>
            <p:cNvSpPr/>
            <p:nvPr/>
          </p:nvSpPr>
          <p:spPr>
            <a:xfrm>
              <a:off x="4757850" y="514647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1" y="0"/>
                  </a:moveTo>
                  <a:cubicBezTo>
                    <a:pt x="203" y="0"/>
                    <a:pt x="0" y="290"/>
                    <a:pt x="946" y="1115"/>
                  </a:cubicBezTo>
                  <a:cubicBezTo>
                    <a:pt x="2121" y="2142"/>
                    <a:pt x="3196" y="3172"/>
                    <a:pt x="4166" y="4308"/>
                  </a:cubicBezTo>
                  <a:cubicBezTo>
                    <a:pt x="4905" y="5170"/>
                    <a:pt x="5572" y="6093"/>
                    <a:pt x="6160" y="7066"/>
                  </a:cubicBezTo>
                  <a:cubicBezTo>
                    <a:pt x="6587" y="7776"/>
                    <a:pt x="7009" y="8550"/>
                    <a:pt x="7738" y="8941"/>
                  </a:cubicBezTo>
                  <a:cubicBezTo>
                    <a:pt x="8051" y="7672"/>
                    <a:pt x="6578" y="6578"/>
                    <a:pt x="6604" y="5273"/>
                  </a:cubicBezTo>
                  <a:lnTo>
                    <a:pt x="6604" y="5273"/>
                  </a:lnTo>
                  <a:cubicBezTo>
                    <a:pt x="6954" y="5342"/>
                    <a:pt x="7230" y="5605"/>
                    <a:pt x="7485" y="5856"/>
                  </a:cubicBezTo>
                  <a:cubicBezTo>
                    <a:pt x="8143" y="6499"/>
                    <a:pt x="8814" y="7131"/>
                    <a:pt x="9497" y="7750"/>
                  </a:cubicBezTo>
                  <a:cubicBezTo>
                    <a:pt x="10485" y="8647"/>
                    <a:pt x="11598" y="9559"/>
                    <a:pt x="12928" y="9656"/>
                  </a:cubicBezTo>
                  <a:cubicBezTo>
                    <a:pt x="12778" y="9644"/>
                    <a:pt x="11294" y="7731"/>
                    <a:pt x="10995" y="7465"/>
                  </a:cubicBezTo>
                  <a:cubicBezTo>
                    <a:pt x="9987" y="6570"/>
                    <a:pt x="9009" y="5724"/>
                    <a:pt x="8175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5" y="4642"/>
                    <a:pt x="8872" y="4738"/>
                  </a:cubicBezTo>
                  <a:cubicBezTo>
                    <a:pt x="9759" y="5361"/>
                    <a:pt x="10778" y="5772"/>
                    <a:pt x="11849" y="5938"/>
                  </a:cubicBezTo>
                  <a:cubicBezTo>
                    <a:pt x="11955" y="5834"/>
                    <a:pt x="11821" y="5666"/>
                    <a:pt x="11699" y="5581"/>
                  </a:cubicBezTo>
                  <a:cubicBezTo>
                    <a:pt x="8660" y="3491"/>
                    <a:pt x="5499" y="1979"/>
                    <a:pt x="2205" y="332"/>
                  </a:cubicBezTo>
                  <a:cubicBezTo>
                    <a:pt x="1724" y="137"/>
                    <a:pt x="1161" y="0"/>
                    <a:pt x="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9"/>
            <p:cNvSpPr/>
            <p:nvPr/>
          </p:nvSpPr>
          <p:spPr>
            <a:xfrm>
              <a:off x="4515750" y="4994250"/>
              <a:ext cx="336950" cy="214575"/>
            </a:xfrm>
            <a:custGeom>
              <a:avLst/>
              <a:gdLst/>
              <a:ahLst/>
              <a:cxnLst/>
              <a:rect l="l" t="t" r="r" b="b"/>
              <a:pathLst>
                <a:path w="13478" h="8583" extrusionOk="0">
                  <a:moveTo>
                    <a:pt x="1381" y="1"/>
                  </a:moveTo>
                  <a:cubicBezTo>
                    <a:pt x="607" y="1"/>
                    <a:pt x="0" y="295"/>
                    <a:pt x="50" y="1213"/>
                  </a:cubicBezTo>
                  <a:cubicBezTo>
                    <a:pt x="160" y="3228"/>
                    <a:pt x="3836" y="4772"/>
                    <a:pt x="5282" y="5456"/>
                  </a:cubicBezTo>
                  <a:cubicBezTo>
                    <a:pt x="7100" y="6316"/>
                    <a:pt x="8923" y="7180"/>
                    <a:pt x="10800" y="7896"/>
                  </a:cubicBezTo>
                  <a:cubicBezTo>
                    <a:pt x="11385" y="8119"/>
                    <a:pt x="11974" y="8327"/>
                    <a:pt x="12571" y="8517"/>
                  </a:cubicBezTo>
                  <a:cubicBezTo>
                    <a:pt x="12676" y="8551"/>
                    <a:pt x="12791" y="8582"/>
                    <a:pt x="12900" y="8582"/>
                  </a:cubicBezTo>
                  <a:cubicBezTo>
                    <a:pt x="12980" y="8582"/>
                    <a:pt x="13056" y="8565"/>
                    <a:pt x="13123" y="8519"/>
                  </a:cubicBezTo>
                  <a:cubicBezTo>
                    <a:pt x="13225" y="8451"/>
                    <a:pt x="13278" y="8328"/>
                    <a:pt x="13307" y="8209"/>
                  </a:cubicBezTo>
                  <a:cubicBezTo>
                    <a:pt x="13478" y="7510"/>
                    <a:pt x="13009" y="6807"/>
                    <a:pt x="12446" y="6362"/>
                  </a:cubicBezTo>
                  <a:cubicBezTo>
                    <a:pt x="11171" y="5357"/>
                    <a:pt x="9664" y="4724"/>
                    <a:pt x="8345" y="3778"/>
                  </a:cubicBezTo>
                  <a:cubicBezTo>
                    <a:pt x="6948" y="2774"/>
                    <a:pt x="5684" y="1566"/>
                    <a:pt x="4164" y="760"/>
                  </a:cubicBezTo>
                  <a:cubicBezTo>
                    <a:pt x="3649" y="487"/>
                    <a:pt x="2376" y="1"/>
                    <a:pt x="1381" y="1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9"/>
            <p:cNvSpPr/>
            <p:nvPr/>
          </p:nvSpPr>
          <p:spPr>
            <a:xfrm>
              <a:off x="4359425" y="4914450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0"/>
                  </a:moveTo>
                  <a:cubicBezTo>
                    <a:pt x="1609" y="0"/>
                    <a:pt x="1" y="596"/>
                    <a:pt x="954" y="2277"/>
                  </a:cubicBezTo>
                  <a:cubicBezTo>
                    <a:pt x="1834" y="3828"/>
                    <a:pt x="4232" y="5174"/>
                    <a:pt x="5738" y="6033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7" y="7672"/>
                    <a:pt x="13086" y="7613"/>
                    <a:pt x="13334" y="7404"/>
                  </a:cubicBezTo>
                  <a:cubicBezTo>
                    <a:pt x="13910" y="6917"/>
                    <a:pt x="13661" y="5990"/>
                    <a:pt x="13337" y="5309"/>
                  </a:cubicBezTo>
                  <a:cubicBezTo>
                    <a:pt x="12514" y="3583"/>
                    <a:pt x="11409" y="1856"/>
                    <a:pt x="9681" y="1039"/>
                  </a:cubicBezTo>
                  <a:cubicBezTo>
                    <a:pt x="8660" y="556"/>
                    <a:pt x="7510" y="435"/>
                    <a:pt x="6387" y="321"/>
                  </a:cubicBezTo>
                  <a:lnTo>
                    <a:pt x="3459" y="24"/>
                  </a:lnTo>
                  <a:cubicBezTo>
                    <a:pt x="3309" y="8"/>
                    <a:pt x="3152" y="0"/>
                    <a:pt x="2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9"/>
            <p:cNvSpPr/>
            <p:nvPr/>
          </p:nvSpPr>
          <p:spPr>
            <a:xfrm>
              <a:off x="4999900" y="5124425"/>
              <a:ext cx="502225" cy="352375"/>
            </a:xfrm>
            <a:custGeom>
              <a:avLst/>
              <a:gdLst/>
              <a:ahLst/>
              <a:cxnLst/>
              <a:rect l="l" t="t" r="r" b="b"/>
              <a:pathLst>
                <a:path w="20089" h="14095" extrusionOk="0">
                  <a:moveTo>
                    <a:pt x="1522" y="1"/>
                  </a:moveTo>
                  <a:cubicBezTo>
                    <a:pt x="838" y="1"/>
                    <a:pt x="119" y="189"/>
                    <a:pt x="58" y="937"/>
                  </a:cubicBezTo>
                  <a:cubicBezTo>
                    <a:pt x="0" y="1659"/>
                    <a:pt x="1244" y="2629"/>
                    <a:pt x="1657" y="3133"/>
                  </a:cubicBezTo>
                  <a:cubicBezTo>
                    <a:pt x="2966" y="4726"/>
                    <a:pt x="4129" y="6434"/>
                    <a:pt x="5404" y="8056"/>
                  </a:cubicBezTo>
                  <a:cubicBezTo>
                    <a:pt x="7179" y="10314"/>
                    <a:pt x="9283" y="12401"/>
                    <a:pt x="11770" y="13870"/>
                  </a:cubicBezTo>
                  <a:cubicBezTo>
                    <a:pt x="11876" y="13933"/>
                    <a:pt x="12007" y="13993"/>
                    <a:pt x="12124" y="13993"/>
                  </a:cubicBezTo>
                  <a:cubicBezTo>
                    <a:pt x="12187" y="13993"/>
                    <a:pt x="12247" y="13975"/>
                    <a:pt x="12296" y="13932"/>
                  </a:cubicBezTo>
                  <a:cubicBezTo>
                    <a:pt x="12471" y="13778"/>
                    <a:pt x="12334" y="13494"/>
                    <a:pt x="12188" y="13311"/>
                  </a:cubicBezTo>
                  <a:cubicBezTo>
                    <a:pt x="11711" y="12712"/>
                    <a:pt x="11199" y="12047"/>
                    <a:pt x="11223" y="11281"/>
                  </a:cubicBezTo>
                  <a:cubicBezTo>
                    <a:pt x="11227" y="11198"/>
                    <a:pt x="11240" y="11106"/>
                    <a:pt x="11301" y="11049"/>
                  </a:cubicBezTo>
                  <a:cubicBezTo>
                    <a:pt x="11358" y="10995"/>
                    <a:pt x="11442" y="10985"/>
                    <a:pt x="11521" y="10985"/>
                  </a:cubicBezTo>
                  <a:cubicBezTo>
                    <a:pt x="11525" y="10985"/>
                    <a:pt x="11530" y="10985"/>
                    <a:pt x="11534" y="10985"/>
                  </a:cubicBezTo>
                  <a:cubicBezTo>
                    <a:pt x="12041" y="10985"/>
                    <a:pt x="12505" y="11258"/>
                    <a:pt x="12936" y="11525"/>
                  </a:cubicBezTo>
                  <a:cubicBezTo>
                    <a:pt x="14508" y="12494"/>
                    <a:pt x="16084" y="13509"/>
                    <a:pt x="17850" y="14041"/>
                  </a:cubicBezTo>
                  <a:cubicBezTo>
                    <a:pt x="17947" y="14070"/>
                    <a:pt x="18056" y="14095"/>
                    <a:pt x="18159" y="14095"/>
                  </a:cubicBezTo>
                  <a:cubicBezTo>
                    <a:pt x="18273" y="14095"/>
                    <a:pt x="18378" y="14065"/>
                    <a:pt x="18449" y="13977"/>
                  </a:cubicBezTo>
                  <a:cubicBezTo>
                    <a:pt x="18627" y="13759"/>
                    <a:pt x="18408" y="13450"/>
                    <a:pt x="18205" y="13255"/>
                  </a:cubicBezTo>
                  <a:cubicBezTo>
                    <a:pt x="16863" y="11959"/>
                    <a:pt x="16088" y="11095"/>
                    <a:pt x="15727" y="9248"/>
                  </a:cubicBezTo>
                  <a:cubicBezTo>
                    <a:pt x="15710" y="9157"/>
                    <a:pt x="15697" y="9055"/>
                    <a:pt x="15750" y="8978"/>
                  </a:cubicBezTo>
                  <a:cubicBezTo>
                    <a:pt x="15801" y="8905"/>
                    <a:pt x="15897" y="8880"/>
                    <a:pt x="15986" y="8866"/>
                  </a:cubicBezTo>
                  <a:cubicBezTo>
                    <a:pt x="16111" y="8847"/>
                    <a:pt x="16235" y="8838"/>
                    <a:pt x="16358" y="8838"/>
                  </a:cubicBezTo>
                  <a:cubicBezTo>
                    <a:pt x="17487" y="8838"/>
                    <a:pt x="18553" y="9592"/>
                    <a:pt x="19701" y="9753"/>
                  </a:cubicBezTo>
                  <a:cubicBezTo>
                    <a:pt x="19735" y="9758"/>
                    <a:pt x="19769" y="9762"/>
                    <a:pt x="19803" y="9762"/>
                  </a:cubicBezTo>
                  <a:cubicBezTo>
                    <a:pt x="19838" y="9762"/>
                    <a:pt x="19872" y="9758"/>
                    <a:pt x="19905" y="9745"/>
                  </a:cubicBezTo>
                  <a:cubicBezTo>
                    <a:pt x="20049" y="9689"/>
                    <a:pt x="20088" y="9489"/>
                    <a:pt x="20026" y="9348"/>
                  </a:cubicBezTo>
                  <a:cubicBezTo>
                    <a:pt x="19963" y="9207"/>
                    <a:pt x="19830" y="9112"/>
                    <a:pt x="19703" y="9024"/>
                  </a:cubicBezTo>
                  <a:cubicBezTo>
                    <a:pt x="18067" y="7881"/>
                    <a:pt x="15843" y="6796"/>
                    <a:pt x="14442" y="5396"/>
                  </a:cubicBezTo>
                  <a:cubicBezTo>
                    <a:pt x="13421" y="4709"/>
                    <a:pt x="12396" y="4022"/>
                    <a:pt x="11331" y="3404"/>
                  </a:cubicBezTo>
                  <a:cubicBezTo>
                    <a:pt x="8556" y="1796"/>
                    <a:pt x="5526" y="673"/>
                    <a:pt x="2373" y="84"/>
                  </a:cubicBezTo>
                  <a:cubicBezTo>
                    <a:pt x="2141" y="40"/>
                    <a:pt x="1835" y="1"/>
                    <a:pt x="15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9"/>
            <p:cNvSpPr/>
            <p:nvPr/>
          </p:nvSpPr>
          <p:spPr>
            <a:xfrm>
              <a:off x="5042575" y="5149825"/>
              <a:ext cx="323225" cy="241400"/>
            </a:xfrm>
            <a:custGeom>
              <a:avLst/>
              <a:gdLst/>
              <a:ahLst/>
              <a:cxnLst/>
              <a:rect l="l" t="t" r="r" b="b"/>
              <a:pathLst>
                <a:path w="12929" h="9656" extrusionOk="0">
                  <a:moveTo>
                    <a:pt x="772" y="1"/>
                  </a:moveTo>
                  <a:cubicBezTo>
                    <a:pt x="204" y="1"/>
                    <a:pt x="0" y="291"/>
                    <a:pt x="945" y="1116"/>
                  </a:cubicBezTo>
                  <a:cubicBezTo>
                    <a:pt x="2121" y="2143"/>
                    <a:pt x="3195" y="3172"/>
                    <a:pt x="4166" y="4308"/>
                  </a:cubicBezTo>
                  <a:cubicBezTo>
                    <a:pt x="4906" y="5171"/>
                    <a:pt x="5573" y="6093"/>
                    <a:pt x="6161" y="7067"/>
                  </a:cubicBezTo>
                  <a:cubicBezTo>
                    <a:pt x="6588" y="7776"/>
                    <a:pt x="7009" y="8551"/>
                    <a:pt x="7739" y="8941"/>
                  </a:cubicBezTo>
                  <a:cubicBezTo>
                    <a:pt x="8052" y="7672"/>
                    <a:pt x="6579" y="6579"/>
                    <a:pt x="6604" y="5272"/>
                  </a:cubicBezTo>
                  <a:lnTo>
                    <a:pt x="6604" y="5272"/>
                  </a:lnTo>
                  <a:cubicBezTo>
                    <a:pt x="6955" y="5342"/>
                    <a:pt x="7229" y="5605"/>
                    <a:pt x="7485" y="5856"/>
                  </a:cubicBezTo>
                  <a:cubicBezTo>
                    <a:pt x="8144" y="6500"/>
                    <a:pt x="8814" y="7132"/>
                    <a:pt x="9498" y="7751"/>
                  </a:cubicBezTo>
                  <a:cubicBezTo>
                    <a:pt x="10486" y="8646"/>
                    <a:pt x="11598" y="9559"/>
                    <a:pt x="12929" y="9656"/>
                  </a:cubicBezTo>
                  <a:cubicBezTo>
                    <a:pt x="12779" y="9645"/>
                    <a:pt x="11295" y="7731"/>
                    <a:pt x="10995" y="7465"/>
                  </a:cubicBezTo>
                  <a:cubicBezTo>
                    <a:pt x="9988" y="6570"/>
                    <a:pt x="9010" y="5724"/>
                    <a:pt x="8174" y="4653"/>
                  </a:cubicBezTo>
                  <a:cubicBezTo>
                    <a:pt x="8229" y="4577"/>
                    <a:pt x="8307" y="4547"/>
                    <a:pt x="8394" y="4547"/>
                  </a:cubicBezTo>
                  <a:cubicBezTo>
                    <a:pt x="8549" y="4547"/>
                    <a:pt x="8734" y="4642"/>
                    <a:pt x="8871" y="4739"/>
                  </a:cubicBezTo>
                  <a:cubicBezTo>
                    <a:pt x="9759" y="5362"/>
                    <a:pt x="10779" y="5772"/>
                    <a:pt x="11850" y="5938"/>
                  </a:cubicBezTo>
                  <a:cubicBezTo>
                    <a:pt x="11956" y="5833"/>
                    <a:pt x="11821" y="5666"/>
                    <a:pt x="11700" y="5582"/>
                  </a:cubicBezTo>
                  <a:cubicBezTo>
                    <a:pt x="8660" y="3492"/>
                    <a:pt x="5500" y="1979"/>
                    <a:pt x="2206" y="332"/>
                  </a:cubicBezTo>
                  <a:cubicBezTo>
                    <a:pt x="1725" y="137"/>
                    <a:pt x="1163" y="1"/>
                    <a:pt x="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9"/>
            <p:cNvSpPr/>
            <p:nvPr/>
          </p:nvSpPr>
          <p:spPr>
            <a:xfrm>
              <a:off x="4800500" y="4997625"/>
              <a:ext cx="336950" cy="214550"/>
            </a:xfrm>
            <a:custGeom>
              <a:avLst/>
              <a:gdLst/>
              <a:ahLst/>
              <a:cxnLst/>
              <a:rect l="l" t="t" r="r" b="b"/>
              <a:pathLst>
                <a:path w="13478" h="8582" extrusionOk="0">
                  <a:moveTo>
                    <a:pt x="1381" y="0"/>
                  </a:moveTo>
                  <a:cubicBezTo>
                    <a:pt x="606" y="0"/>
                    <a:pt x="0" y="294"/>
                    <a:pt x="50" y="1211"/>
                  </a:cubicBezTo>
                  <a:cubicBezTo>
                    <a:pt x="159" y="3228"/>
                    <a:pt x="3836" y="4771"/>
                    <a:pt x="5282" y="5455"/>
                  </a:cubicBezTo>
                  <a:cubicBezTo>
                    <a:pt x="7100" y="6315"/>
                    <a:pt x="8922" y="7179"/>
                    <a:pt x="10800" y="7894"/>
                  </a:cubicBezTo>
                  <a:cubicBezTo>
                    <a:pt x="11384" y="8118"/>
                    <a:pt x="11974" y="8326"/>
                    <a:pt x="12570" y="8517"/>
                  </a:cubicBezTo>
                  <a:cubicBezTo>
                    <a:pt x="12675" y="8551"/>
                    <a:pt x="12790" y="8582"/>
                    <a:pt x="12899" y="8582"/>
                  </a:cubicBezTo>
                  <a:cubicBezTo>
                    <a:pt x="12979" y="8582"/>
                    <a:pt x="13055" y="8565"/>
                    <a:pt x="13123" y="8519"/>
                  </a:cubicBezTo>
                  <a:cubicBezTo>
                    <a:pt x="13225" y="8450"/>
                    <a:pt x="13277" y="8327"/>
                    <a:pt x="13307" y="8209"/>
                  </a:cubicBezTo>
                  <a:cubicBezTo>
                    <a:pt x="13478" y="7510"/>
                    <a:pt x="13009" y="6806"/>
                    <a:pt x="12445" y="6362"/>
                  </a:cubicBezTo>
                  <a:cubicBezTo>
                    <a:pt x="11171" y="5356"/>
                    <a:pt x="9664" y="4724"/>
                    <a:pt x="8345" y="3778"/>
                  </a:cubicBezTo>
                  <a:cubicBezTo>
                    <a:pt x="6947" y="2773"/>
                    <a:pt x="5683" y="1566"/>
                    <a:pt x="4163" y="759"/>
                  </a:cubicBezTo>
                  <a:cubicBezTo>
                    <a:pt x="3649" y="486"/>
                    <a:pt x="2376" y="0"/>
                    <a:pt x="1381" y="0"/>
                  </a:cubicBezTo>
                  <a:close/>
                </a:path>
              </a:pathLst>
            </a:custGeom>
            <a:solidFill>
              <a:srgbClr val="A985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9"/>
            <p:cNvSpPr/>
            <p:nvPr/>
          </p:nvSpPr>
          <p:spPr>
            <a:xfrm>
              <a:off x="4644175" y="4917825"/>
              <a:ext cx="347775" cy="193600"/>
            </a:xfrm>
            <a:custGeom>
              <a:avLst/>
              <a:gdLst/>
              <a:ahLst/>
              <a:cxnLst/>
              <a:rect l="l" t="t" r="r" b="b"/>
              <a:pathLst>
                <a:path w="13911" h="7744" extrusionOk="0">
                  <a:moveTo>
                    <a:pt x="2991" y="1"/>
                  </a:moveTo>
                  <a:cubicBezTo>
                    <a:pt x="1609" y="1"/>
                    <a:pt x="0" y="597"/>
                    <a:pt x="954" y="2277"/>
                  </a:cubicBezTo>
                  <a:cubicBezTo>
                    <a:pt x="1834" y="3827"/>
                    <a:pt x="4231" y="5173"/>
                    <a:pt x="5737" y="6032"/>
                  </a:cubicBezTo>
                  <a:cubicBezTo>
                    <a:pt x="7520" y="7048"/>
                    <a:pt x="9540" y="7743"/>
                    <a:pt x="11580" y="7743"/>
                  </a:cubicBezTo>
                  <a:cubicBezTo>
                    <a:pt x="11861" y="7743"/>
                    <a:pt x="12142" y="7730"/>
                    <a:pt x="12423" y="7703"/>
                  </a:cubicBezTo>
                  <a:cubicBezTo>
                    <a:pt x="12745" y="7672"/>
                    <a:pt x="13085" y="7613"/>
                    <a:pt x="13334" y="7404"/>
                  </a:cubicBezTo>
                  <a:cubicBezTo>
                    <a:pt x="13910" y="6916"/>
                    <a:pt x="13661" y="5989"/>
                    <a:pt x="13336" y="5309"/>
                  </a:cubicBezTo>
                  <a:cubicBezTo>
                    <a:pt x="12513" y="3583"/>
                    <a:pt x="11409" y="1856"/>
                    <a:pt x="9681" y="1039"/>
                  </a:cubicBezTo>
                  <a:cubicBezTo>
                    <a:pt x="8659" y="556"/>
                    <a:pt x="7510" y="435"/>
                    <a:pt x="6386" y="321"/>
                  </a:cubicBezTo>
                  <a:lnTo>
                    <a:pt x="3457" y="24"/>
                  </a:lnTo>
                  <a:cubicBezTo>
                    <a:pt x="3308" y="9"/>
                    <a:pt x="3151" y="1"/>
                    <a:pt x="2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9" name="Google Shape;1599;p69"/>
          <p:cNvGrpSpPr/>
          <p:nvPr/>
        </p:nvGrpSpPr>
        <p:grpSpPr>
          <a:xfrm>
            <a:off x="7516740" y="0"/>
            <a:ext cx="1312862" cy="2210106"/>
            <a:chOff x="1131375" y="325250"/>
            <a:chExt cx="1961600" cy="3783925"/>
          </a:xfrm>
        </p:grpSpPr>
        <p:sp>
          <p:nvSpPr>
            <p:cNvPr id="1600" name="Google Shape;1600;p69"/>
            <p:cNvSpPr/>
            <p:nvPr/>
          </p:nvSpPr>
          <p:spPr>
            <a:xfrm>
              <a:off x="1425025" y="2085400"/>
              <a:ext cx="283900" cy="228150"/>
            </a:xfrm>
            <a:custGeom>
              <a:avLst/>
              <a:gdLst/>
              <a:ahLst/>
              <a:cxnLst/>
              <a:rect l="l" t="t" r="r" b="b"/>
              <a:pathLst>
                <a:path w="11356" h="9126" extrusionOk="0">
                  <a:moveTo>
                    <a:pt x="7209" y="1"/>
                  </a:moveTo>
                  <a:cubicBezTo>
                    <a:pt x="6260" y="1"/>
                    <a:pt x="5297" y="285"/>
                    <a:pt x="4477" y="772"/>
                  </a:cubicBezTo>
                  <a:cubicBezTo>
                    <a:pt x="3116" y="1578"/>
                    <a:pt x="2106" y="2876"/>
                    <a:pt x="1350" y="4266"/>
                  </a:cubicBezTo>
                  <a:cubicBezTo>
                    <a:pt x="531" y="5768"/>
                    <a:pt x="1" y="7700"/>
                    <a:pt x="945" y="9126"/>
                  </a:cubicBezTo>
                  <a:cubicBezTo>
                    <a:pt x="1584" y="8103"/>
                    <a:pt x="2784" y="7473"/>
                    <a:pt x="3984" y="7473"/>
                  </a:cubicBezTo>
                  <a:cubicBezTo>
                    <a:pt x="4219" y="7473"/>
                    <a:pt x="4454" y="7498"/>
                    <a:pt x="4685" y="7548"/>
                  </a:cubicBezTo>
                  <a:cubicBezTo>
                    <a:pt x="4536" y="7981"/>
                    <a:pt x="4287" y="8373"/>
                    <a:pt x="3957" y="8691"/>
                  </a:cubicBezTo>
                  <a:cubicBezTo>
                    <a:pt x="4098" y="8703"/>
                    <a:pt x="4239" y="8709"/>
                    <a:pt x="4380" y="8709"/>
                  </a:cubicBezTo>
                  <a:cubicBezTo>
                    <a:pt x="5636" y="8709"/>
                    <a:pt x="6877" y="8222"/>
                    <a:pt x="7884" y="7462"/>
                  </a:cubicBezTo>
                  <a:cubicBezTo>
                    <a:pt x="9288" y="6398"/>
                    <a:pt x="11355" y="4085"/>
                    <a:pt x="10678" y="2146"/>
                  </a:cubicBezTo>
                  <a:cubicBezTo>
                    <a:pt x="10406" y="1366"/>
                    <a:pt x="9763" y="750"/>
                    <a:pt x="9018" y="395"/>
                  </a:cubicBezTo>
                  <a:cubicBezTo>
                    <a:pt x="8451" y="124"/>
                    <a:pt x="7833" y="1"/>
                    <a:pt x="7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9"/>
            <p:cNvSpPr/>
            <p:nvPr/>
          </p:nvSpPr>
          <p:spPr>
            <a:xfrm>
              <a:off x="2337700" y="3831400"/>
              <a:ext cx="122150" cy="277775"/>
            </a:xfrm>
            <a:custGeom>
              <a:avLst/>
              <a:gdLst/>
              <a:ahLst/>
              <a:cxnLst/>
              <a:rect l="l" t="t" r="r" b="b"/>
              <a:pathLst>
                <a:path w="4886" h="11111" extrusionOk="0">
                  <a:moveTo>
                    <a:pt x="2144" y="0"/>
                  </a:moveTo>
                  <a:cubicBezTo>
                    <a:pt x="1872" y="0"/>
                    <a:pt x="1593" y="110"/>
                    <a:pt x="1454" y="341"/>
                  </a:cubicBezTo>
                  <a:cubicBezTo>
                    <a:pt x="1231" y="711"/>
                    <a:pt x="1451" y="1184"/>
                    <a:pt x="1436" y="1616"/>
                  </a:cubicBezTo>
                  <a:cubicBezTo>
                    <a:pt x="1418" y="2170"/>
                    <a:pt x="1045" y="2444"/>
                    <a:pt x="754" y="2854"/>
                  </a:cubicBezTo>
                  <a:cubicBezTo>
                    <a:pt x="435" y="3303"/>
                    <a:pt x="373" y="3474"/>
                    <a:pt x="288" y="4070"/>
                  </a:cubicBezTo>
                  <a:cubicBezTo>
                    <a:pt x="121" y="5226"/>
                    <a:pt x="1" y="6405"/>
                    <a:pt x="201" y="7567"/>
                  </a:cubicBezTo>
                  <a:cubicBezTo>
                    <a:pt x="448" y="9003"/>
                    <a:pt x="1269" y="10426"/>
                    <a:pt x="2608" y="11000"/>
                  </a:cubicBezTo>
                  <a:cubicBezTo>
                    <a:pt x="2746" y="11060"/>
                    <a:pt x="2894" y="11111"/>
                    <a:pt x="3043" y="11111"/>
                  </a:cubicBezTo>
                  <a:cubicBezTo>
                    <a:pt x="3073" y="11111"/>
                    <a:pt x="3104" y="11109"/>
                    <a:pt x="3134" y="11104"/>
                  </a:cubicBezTo>
                  <a:cubicBezTo>
                    <a:pt x="3510" y="11048"/>
                    <a:pt x="3728" y="10655"/>
                    <a:pt x="3867" y="10301"/>
                  </a:cubicBezTo>
                  <a:cubicBezTo>
                    <a:pt x="4719" y="8134"/>
                    <a:pt x="4795" y="5749"/>
                    <a:pt x="4859" y="3421"/>
                  </a:cubicBezTo>
                  <a:cubicBezTo>
                    <a:pt x="4877" y="2758"/>
                    <a:pt x="4886" y="2054"/>
                    <a:pt x="4543" y="1485"/>
                  </a:cubicBezTo>
                  <a:cubicBezTo>
                    <a:pt x="4226" y="957"/>
                    <a:pt x="3661" y="638"/>
                    <a:pt x="3122" y="344"/>
                  </a:cubicBezTo>
                  <a:cubicBezTo>
                    <a:pt x="2851" y="195"/>
                    <a:pt x="2572" y="44"/>
                    <a:pt x="2265" y="8"/>
                  </a:cubicBezTo>
                  <a:cubicBezTo>
                    <a:pt x="2225" y="3"/>
                    <a:pt x="2184" y="0"/>
                    <a:pt x="2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9"/>
            <p:cNvSpPr/>
            <p:nvPr/>
          </p:nvSpPr>
          <p:spPr>
            <a:xfrm>
              <a:off x="1771350" y="3278600"/>
              <a:ext cx="650975" cy="646875"/>
            </a:xfrm>
            <a:custGeom>
              <a:avLst/>
              <a:gdLst/>
              <a:ahLst/>
              <a:cxnLst/>
              <a:rect l="l" t="t" r="r" b="b"/>
              <a:pathLst>
                <a:path w="26039" h="25875" extrusionOk="0">
                  <a:moveTo>
                    <a:pt x="7597" y="1"/>
                  </a:moveTo>
                  <a:cubicBezTo>
                    <a:pt x="7114" y="1"/>
                    <a:pt x="6623" y="64"/>
                    <a:pt x="6143" y="128"/>
                  </a:cubicBezTo>
                  <a:cubicBezTo>
                    <a:pt x="5111" y="267"/>
                    <a:pt x="4053" y="415"/>
                    <a:pt x="3132" y="903"/>
                  </a:cubicBezTo>
                  <a:cubicBezTo>
                    <a:pt x="0" y="2565"/>
                    <a:pt x="2868" y="5313"/>
                    <a:pt x="4230" y="7252"/>
                  </a:cubicBezTo>
                  <a:cubicBezTo>
                    <a:pt x="7640" y="12108"/>
                    <a:pt x="11633" y="16527"/>
                    <a:pt x="16122" y="20408"/>
                  </a:cubicBezTo>
                  <a:cubicBezTo>
                    <a:pt x="17288" y="21417"/>
                    <a:pt x="18487" y="22386"/>
                    <a:pt x="19717" y="23318"/>
                  </a:cubicBezTo>
                  <a:cubicBezTo>
                    <a:pt x="20466" y="23886"/>
                    <a:pt x="21215" y="24542"/>
                    <a:pt x="22024" y="25063"/>
                  </a:cubicBezTo>
                  <a:cubicBezTo>
                    <a:pt x="22465" y="25347"/>
                    <a:pt x="22925" y="25590"/>
                    <a:pt x="23411" y="25759"/>
                  </a:cubicBezTo>
                  <a:cubicBezTo>
                    <a:pt x="23585" y="25820"/>
                    <a:pt x="23766" y="25874"/>
                    <a:pt x="23951" y="25874"/>
                  </a:cubicBezTo>
                  <a:cubicBezTo>
                    <a:pt x="23965" y="25874"/>
                    <a:pt x="23979" y="25874"/>
                    <a:pt x="23993" y="25873"/>
                  </a:cubicBezTo>
                  <a:cubicBezTo>
                    <a:pt x="24218" y="25864"/>
                    <a:pt x="24431" y="25770"/>
                    <a:pt x="24622" y="25651"/>
                  </a:cubicBezTo>
                  <a:cubicBezTo>
                    <a:pt x="25272" y="25246"/>
                    <a:pt x="25715" y="24539"/>
                    <a:pt x="25845" y="23784"/>
                  </a:cubicBezTo>
                  <a:cubicBezTo>
                    <a:pt x="26038" y="22663"/>
                    <a:pt x="25223" y="22050"/>
                    <a:pt x="24489" y="21354"/>
                  </a:cubicBezTo>
                  <a:cubicBezTo>
                    <a:pt x="19089" y="16240"/>
                    <a:pt x="15560" y="9520"/>
                    <a:pt x="11735" y="3139"/>
                  </a:cubicBezTo>
                  <a:cubicBezTo>
                    <a:pt x="10996" y="1907"/>
                    <a:pt x="10129" y="590"/>
                    <a:pt x="8757" y="161"/>
                  </a:cubicBezTo>
                  <a:cubicBezTo>
                    <a:pt x="8381" y="43"/>
                    <a:pt x="7991" y="1"/>
                    <a:pt x="759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9"/>
            <p:cNvSpPr/>
            <p:nvPr/>
          </p:nvSpPr>
          <p:spPr>
            <a:xfrm>
              <a:off x="2800800" y="3449450"/>
              <a:ext cx="155200" cy="250750"/>
            </a:xfrm>
            <a:custGeom>
              <a:avLst/>
              <a:gdLst/>
              <a:ahLst/>
              <a:cxnLst/>
              <a:rect l="l" t="t" r="r" b="b"/>
              <a:pathLst>
                <a:path w="6208" h="10030" extrusionOk="0">
                  <a:moveTo>
                    <a:pt x="1128" y="0"/>
                  </a:moveTo>
                  <a:cubicBezTo>
                    <a:pt x="975" y="0"/>
                    <a:pt x="823" y="15"/>
                    <a:pt x="675" y="58"/>
                  </a:cubicBezTo>
                  <a:cubicBezTo>
                    <a:pt x="379" y="144"/>
                    <a:pt x="103" y="376"/>
                    <a:pt x="60" y="683"/>
                  </a:cubicBezTo>
                  <a:cubicBezTo>
                    <a:pt x="1" y="1111"/>
                    <a:pt x="389" y="1459"/>
                    <a:pt x="546" y="1863"/>
                  </a:cubicBezTo>
                  <a:cubicBezTo>
                    <a:pt x="747" y="2379"/>
                    <a:pt x="512" y="2777"/>
                    <a:pt x="405" y="3270"/>
                  </a:cubicBezTo>
                  <a:cubicBezTo>
                    <a:pt x="288" y="3808"/>
                    <a:pt x="299" y="3988"/>
                    <a:pt x="455" y="4570"/>
                  </a:cubicBezTo>
                  <a:cubicBezTo>
                    <a:pt x="757" y="5700"/>
                    <a:pt x="1111" y="6831"/>
                    <a:pt x="1751" y="7821"/>
                  </a:cubicBezTo>
                  <a:cubicBezTo>
                    <a:pt x="2544" y="9044"/>
                    <a:pt x="3858" y="10027"/>
                    <a:pt x="5315" y="10030"/>
                  </a:cubicBezTo>
                  <a:cubicBezTo>
                    <a:pt x="5497" y="10030"/>
                    <a:pt x="5685" y="10013"/>
                    <a:pt x="5839" y="9918"/>
                  </a:cubicBezTo>
                  <a:cubicBezTo>
                    <a:pt x="6163" y="9718"/>
                    <a:pt x="6208" y="9272"/>
                    <a:pt x="6196" y="8891"/>
                  </a:cubicBezTo>
                  <a:cubicBezTo>
                    <a:pt x="6128" y="6562"/>
                    <a:pt x="5259" y="4342"/>
                    <a:pt x="4403" y="2176"/>
                  </a:cubicBezTo>
                  <a:cubicBezTo>
                    <a:pt x="4158" y="1558"/>
                    <a:pt x="3888" y="907"/>
                    <a:pt x="3351" y="520"/>
                  </a:cubicBezTo>
                  <a:cubicBezTo>
                    <a:pt x="2851" y="160"/>
                    <a:pt x="2208" y="89"/>
                    <a:pt x="1595" y="30"/>
                  </a:cubicBezTo>
                  <a:cubicBezTo>
                    <a:pt x="1440" y="15"/>
                    <a:pt x="1284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9"/>
            <p:cNvSpPr/>
            <p:nvPr/>
          </p:nvSpPr>
          <p:spPr>
            <a:xfrm>
              <a:off x="2052650" y="3104700"/>
              <a:ext cx="807125" cy="445000"/>
            </a:xfrm>
            <a:custGeom>
              <a:avLst/>
              <a:gdLst/>
              <a:ahLst/>
              <a:cxnLst/>
              <a:rect l="l" t="t" r="r" b="b"/>
              <a:pathLst>
                <a:path w="32285" h="17800" extrusionOk="0">
                  <a:moveTo>
                    <a:pt x="7419" y="0"/>
                  </a:moveTo>
                  <a:cubicBezTo>
                    <a:pt x="7316" y="0"/>
                    <a:pt x="7211" y="5"/>
                    <a:pt x="7106" y="16"/>
                  </a:cubicBezTo>
                  <a:cubicBezTo>
                    <a:pt x="6232" y="103"/>
                    <a:pt x="5445" y="564"/>
                    <a:pt x="4691" y="1015"/>
                  </a:cubicBezTo>
                  <a:cubicBezTo>
                    <a:pt x="3796" y="1549"/>
                    <a:pt x="2881" y="2101"/>
                    <a:pt x="2227" y="2912"/>
                  </a:cubicBezTo>
                  <a:cubicBezTo>
                    <a:pt x="0" y="5672"/>
                    <a:pt x="3719" y="7070"/>
                    <a:pt x="5732" y="8318"/>
                  </a:cubicBezTo>
                  <a:cubicBezTo>
                    <a:pt x="10778" y="11441"/>
                    <a:pt x="16187" y="13932"/>
                    <a:pt x="21840" y="15735"/>
                  </a:cubicBezTo>
                  <a:cubicBezTo>
                    <a:pt x="23310" y="16203"/>
                    <a:pt x="24793" y="16623"/>
                    <a:pt x="26291" y="16997"/>
                  </a:cubicBezTo>
                  <a:cubicBezTo>
                    <a:pt x="27202" y="17224"/>
                    <a:pt x="28149" y="17531"/>
                    <a:pt x="29098" y="17692"/>
                  </a:cubicBezTo>
                  <a:cubicBezTo>
                    <a:pt x="29492" y="17758"/>
                    <a:pt x="29887" y="17800"/>
                    <a:pt x="30279" y="17800"/>
                  </a:cubicBezTo>
                  <a:cubicBezTo>
                    <a:pt x="30402" y="17800"/>
                    <a:pt x="30524" y="17796"/>
                    <a:pt x="30646" y="17787"/>
                  </a:cubicBezTo>
                  <a:cubicBezTo>
                    <a:pt x="30845" y="17772"/>
                    <a:pt x="31048" y="17749"/>
                    <a:pt x="31227" y="17664"/>
                  </a:cubicBezTo>
                  <a:cubicBezTo>
                    <a:pt x="31430" y="17566"/>
                    <a:pt x="31589" y="17396"/>
                    <a:pt x="31717" y="17211"/>
                  </a:cubicBezTo>
                  <a:cubicBezTo>
                    <a:pt x="32157" y="16583"/>
                    <a:pt x="32285" y="15760"/>
                    <a:pt x="32108" y="15014"/>
                  </a:cubicBezTo>
                  <a:cubicBezTo>
                    <a:pt x="31845" y="13908"/>
                    <a:pt x="30855" y="13664"/>
                    <a:pt x="29906" y="13313"/>
                  </a:cubicBezTo>
                  <a:cubicBezTo>
                    <a:pt x="22929" y="10735"/>
                    <a:pt x="17042" y="5945"/>
                    <a:pt x="11015" y="1584"/>
                  </a:cubicBezTo>
                  <a:cubicBezTo>
                    <a:pt x="9936" y="803"/>
                    <a:pt x="8729" y="0"/>
                    <a:pt x="741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9"/>
            <p:cNvSpPr/>
            <p:nvPr/>
          </p:nvSpPr>
          <p:spPr>
            <a:xfrm>
              <a:off x="1290425" y="922600"/>
              <a:ext cx="1321775" cy="695650"/>
            </a:xfrm>
            <a:custGeom>
              <a:avLst/>
              <a:gdLst/>
              <a:ahLst/>
              <a:cxnLst/>
              <a:rect l="l" t="t" r="r" b="b"/>
              <a:pathLst>
                <a:path w="52871" h="27826" extrusionOk="0">
                  <a:moveTo>
                    <a:pt x="30483" y="1"/>
                  </a:moveTo>
                  <a:cubicBezTo>
                    <a:pt x="28329" y="1"/>
                    <a:pt x="26174" y="151"/>
                    <a:pt x="24040" y="453"/>
                  </a:cubicBezTo>
                  <a:cubicBezTo>
                    <a:pt x="19544" y="1087"/>
                    <a:pt x="15098" y="2409"/>
                    <a:pt x="11224" y="4775"/>
                  </a:cubicBezTo>
                  <a:cubicBezTo>
                    <a:pt x="7350" y="7143"/>
                    <a:pt x="4071" y="10608"/>
                    <a:pt x="2357" y="14811"/>
                  </a:cubicBezTo>
                  <a:cubicBezTo>
                    <a:pt x="1526" y="16854"/>
                    <a:pt x="1" y="27825"/>
                    <a:pt x="3670" y="27825"/>
                  </a:cubicBezTo>
                  <a:cubicBezTo>
                    <a:pt x="4196" y="27825"/>
                    <a:pt x="4830" y="27600"/>
                    <a:pt x="5587" y="27089"/>
                  </a:cubicBezTo>
                  <a:cubicBezTo>
                    <a:pt x="7833" y="25576"/>
                    <a:pt x="9336" y="22353"/>
                    <a:pt x="11261" y="20403"/>
                  </a:cubicBezTo>
                  <a:cubicBezTo>
                    <a:pt x="13315" y="18321"/>
                    <a:pt x="15676" y="16511"/>
                    <a:pt x="18376" y="15353"/>
                  </a:cubicBezTo>
                  <a:cubicBezTo>
                    <a:pt x="21139" y="14167"/>
                    <a:pt x="24156" y="13702"/>
                    <a:pt x="27174" y="13702"/>
                  </a:cubicBezTo>
                  <a:cubicBezTo>
                    <a:pt x="28068" y="13702"/>
                    <a:pt x="28961" y="13743"/>
                    <a:pt x="29848" y="13818"/>
                  </a:cubicBezTo>
                  <a:cubicBezTo>
                    <a:pt x="34663" y="14223"/>
                    <a:pt x="39408" y="15511"/>
                    <a:pt x="44068" y="16730"/>
                  </a:cubicBezTo>
                  <a:cubicBezTo>
                    <a:pt x="44988" y="16970"/>
                    <a:pt x="45913" y="17213"/>
                    <a:pt x="46766" y="17629"/>
                  </a:cubicBezTo>
                  <a:cubicBezTo>
                    <a:pt x="48006" y="18236"/>
                    <a:pt x="49087" y="19204"/>
                    <a:pt x="50429" y="19526"/>
                  </a:cubicBezTo>
                  <a:cubicBezTo>
                    <a:pt x="50648" y="19579"/>
                    <a:pt x="50877" y="19611"/>
                    <a:pt x="51104" y="19611"/>
                  </a:cubicBezTo>
                  <a:cubicBezTo>
                    <a:pt x="51454" y="19611"/>
                    <a:pt x="51798" y="19534"/>
                    <a:pt x="52084" y="19337"/>
                  </a:cubicBezTo>
                  <a:cubicBezTo>
                    <a:pt x="52741" y="18883"/>
                    <a:pt x="52871" y="17947"/>
                    <a:pt x="52709" y="17165"/>
                  </a:cubicBezTo>
                  <a:cubicBezTo>
                    <a:pt x="52547" y="16382"/>
                    <a:pt x="52162" y="15659"/>
                    <a:pt x="52009" y="14874"/>
                  </a:cubicBezTo>
                  <a:cubicBezTo>
                    <a:pt x="51707" y="13323"/>
                    <a:pt x="52441" y="11932"/>
                    <a:pt x="52395" y="10417"/>
                  </a:cubicBezTo>
                  <a:cubicBezTo>
                    <a:pt x="52349" y="8984"/>
                    <a:pt x="51700" y="7465"/>
                    <a:pt x="50833" y="6344"/>
                  </a:cubicBezTo>
                  <a:cubicBezTo>
                    <a:pt x="48787" y="3699"/>
                    <a:pt x="45479" y="2372"/>
                    <a:pt x="42244" y="1519"/>
                  </a:cubicBezTo>
                  <a:cubicBezTo>
                    <a:pt x="38412" y="509"/>
                    <a:pt x="34448" y="1"/>
                    <a:pt x="304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9"/>
            <p:cNvSpPr/>
            <p:nvPr/>
          </p:nvSpPr>
          <p:spPr>
            <a:xfrm>
              <a:off x="1131375" y="325250"/>
              <a:ext cx="1961600" cy="1495050"/>
            </a:xfrm>
            <a:custGeom>
              <a:avLst/>
              <a:gdLst/>
              <a:ahLst/>
              <a:cxnLst/>
              <a:rect l="l" t="t" r="r" b="b"/>
              <a:pathLst>
                <a:path w="78464" h="59802" extrusionOk="0">
                  <a:moveTo>
                    <a:pt x="40044" y="0"/>
                  </a:moveTo>
                  <a:cubicBezTo>
                    <a:pt x="35745" y="0"/>
                    <a:pt x="31425" y="479"/>
                    <a:pt x="27215" y="1301"/>
                  </a:cubicBezTo>
                  <a:cubicBezTo>
                    <a:pt x="23833" y="1961"/>
                    <a:pt x="20449" y="2852"/>
                    <a:pt x="17457" y="4557"/>
                  </a:cubicBezTo>
                  <a:cubicBezTo>
                    <a:pt x="13944" y="6559"/>
                    <a:pt x="11131" y="9591"/>
                    <a:pt x="8672" y="12799"/>
                  </a:cubicBezTo>
                  <a:cubicBezTo>
                    <a:pt x="5896" y="16421"/>
                    <a:pt x="3473" y="20374"/>
                    <a:pt x="2096" y="24725"/>
                  </a:cubicBezTo>
                  <a:cubicBezTo>
                    <a:pt x="1" y="31350"/>
                    <a:pt x="612" y="38732"/>
                    <a:pt x="3509" y="45024"/>
                  </a:cubicBezTo>
                  <a:cubicBezTo>
                    <a:pt x="4258" y="46651"/>
                    <a:pt x="5362" y="48044"/>
                    <a:pt x="6171" y="49616"/>
                  </a:cubicBezTo>
                  <a:cubicBezTo>
                    <a:pt x="6599" y="50446"/>
                    <a:pt x="6882" y="52493"/>
                    <a:pt x="7478" y="53097"/>
                  </a:cubicBezTo>
                  <a:cubicBezTo>
                    <a:pt x="8028" y="53654"/>
                    <a:pt x="8485" y="53887"/>
                    <a:pt x="8860" y="53887"/>
                  </a:cubicBezTo>
                  <a:cubicBezTo>
                    <a:pt x="10292" y="53887"/>
                    <a:pt x="10553" y="50504"/>
                    <a:pt x="10425" y="48842"/>
                  </a:cubicBezTo>
                  <a:cubicBezTo>
                    <a:pt x="9944" y="42599"/>
                    <a:pt x="15171" y="37018"/>
                    <a:pt x="21144" y="35137"/>
                  </a:cubicBezTo>
                  <a:cubicBezTo>
                    <a:pt x="23472" y="34404"/>
                    <a:pt x="25877" y="34110"/>
                    <a:pt x="28306" y="34110"/>
                  </a:cubicBezTo>
                  <a:cubicBezTo>
                    <a:pt x="32107" y="34110"/>
                    <a:pt x="35968" y="34829"/>
                    <a:pt x="39688" y="35704"/>
                  </a:cubicBezTo>
                  <a:cubicBezTo>
                    <a:pt x="43737" y="36657"/>
                    <a:pt x="47799" y="37810"/>
                    <a:pt x="51382" y="39925"/>
                  </a:cubicBezTo>
                  <a:cubicBezTo>
                    <a:pt x="54966" y="42039"/>
                    <a:pt x="58066" y="45224"/>
                    <a:pt x="59330" y="49189"/>
                  </a:cubicBezTo>
                  <a:cubicBezTo>
                    <a:pt x="60172" y="51828"/>
                    <a:pt x="60165" y="54654"/>
                    <a:pt x="60597" y="57392"/>
                  </a:cubicBezTo>
                  <a:cubicBezTo>
                    <a:pt x="60704" y="58075"/>
                    <a:pt x="60864" y="58802"/>
                    <a:pt x="61362" y="59283"/>
                  </a:cubicBezTo>
                  <a:cubicBezTo>
                    <a:pt x="61749" y="59655"/>
                    <a:pt x="62236" y="59801"/>
                    <a:pt x="62757" y="59801"/>
                  </a:cubicBezTo>
                  <a:cubicBezTo>
                    <a:pt x="63543" y="59801"/>
                    <a:pt x="64405" y="59469"/>
                    <a:pt x="65112" y="59078"/>
                  </a:cubicBezTo>
                  <a:cubicBezTo>
                    <a:pt x="74285" y="54003"/>
                    <a:pt x="78463" y="42692"/>
                    <a:pt x="78281" y="32211"/>
                  </a:cubicBezTo>
                  <a:cubicBezTo>
                    <a:pt x="78232" y="29405"/>
                    <a:pt x="77923" y="26593"/>
                    <a:pt x="77185" y="23885"/>
                  </a:cubicBezTo>
                  <a:cubicBezTo>
                    <a:pt x="74539" y="14171"/>
                    <a:pt x="66380" y="6543"/>
                    <a:pt x="56979" y="2937"/>
                  </a:cubicBezTo>
                  <a:cubicBezTo>
                    <a:pt x="51585" y="869"/>
                    <a:pt x="45833" y="0"/>
                    <a:pt x="400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9"/>
            <p:cNvSpPr/>
            <p:nvPr/>
          </p:nvSpPr>
          <p:spPr>
            <a:xfrm>
              <a:off x="2659275" y="1008700"/>
              <a:ext cx="322300" cy="811575"/>
            </a:xfrm>
            <a:custGeom>
              <a:avLst/>
              <a:gdLst/>
              <a:ahLst/>
              <a:cxnLst/>
              <a:rect l="l" t="t" r="r" b="b"/>
              <a:pathLst>
                <a:path w="12892" h="32463" extrusionOk="0">
                  <a:moveTo>
                    <a:pt x="7738" y="1"/>
                  </a:moveTo>
                  <a:cubicBezTo>
                    <a:pt x="6608" y="1"/>
                    <a:pt x="5457" y="397"/>
                    <a:pt x="4531" y="1063"/>
                  </a:cubicBezTo>
                  <a:cubicBezTo>
                    <a:pt x="3068" y="2112"/>
                    <a:pt x="2103" y="3734"/>
                    <a:pt x="1477" y="5422"/>
                  </a:cubicBezTo>
                  <a:cubicBezTo>
                    <a:pt x="1" y="9398"/>
                    <a:pt x="234" y="13714"/>
                    <a:pt x="594" y="17862"/>
                  </a:cubicBezTo>
                  <a:cubicBezTo>
                    <a:pt x="922" y="21620"/>
                    <a:pt x="1459" y="25426"/>
                    <a:pt x="1023" y="29198"/>
                  </a:cubicBezTo>
                  <a:cubicBezTo>
                    <a:pt x="913" y="30140"/>
                    <a:pt x="13" y="32463"/>
                    <a:pt x="1567" y="32463"/>
                  </a:cubicBezTo>
                  <a:cubicBezTo>
                    <a:pt x="1641" y="32463"/>
                    <a:pt x="1722" y="32458"/>
                    <a:pt x="1808" y="32446"/>
                  </a:cubicBezTo>
                  <a:cubicBezTo>
                    <a:pt x="2936" y="32301"/>
                    <a:pt x="4486" y="29232"/>
                    <a:pt x="5093" y="28344"/>
                  </a:cubicBezTo>
                  <a:cubicBezTo>
                    <a:pt x="9397" y="22058"/>
                    <a:pt x="12892" y="14779"/>
                    <a:pt x="12699" y="6992"/>
                  </a:cubicBezTo>
                  <a:cubicBezTo>
                    <a:pt x="12636" y="4449"/>
                    <a:pt x="11917" y="1548"/>
                    <a:pt x="9635" y="426"/>
                  </a:cubicBezTo>
                  <a:cubicBezTo>
                    <a:pt x="9042" y="134"/>
                    <a:pt x="8394" y="1"/>
                    <a:pt x="7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9"/>
            <p:cNvSpPr/>
            <p:nvPr/>
          </p:nvSpPr>
          <p:spPr>
            <a:xfrm>
              <a:off x="1280525" y="1246675"/>
              <a:ext cx="76800" cy="348650"/>
            </a:xfrm>
            <a:custGeom>
              <a:avLst/>
              <a:gdLst/>
              <a:ahLst/>
              <a:cxnLst/>
              <a:rect l="l" t="t" r="r" b="b"/>
              <a:pathLst>
                <a:path w="3072" h="13946" extrusionOk="0">
                  <a:moveTo>
                    <a:pt x="1319" y="1"/>
                  </a:moveTo>
                  <a:cubicBezTo>
                    <a:pt x="972" y="1"/>
                    <a:pt x="614" y="225"/>
                    <a:pt x="420" y="529"/>
                  </a:cubicBezTo>
                  <a:cubicBezTo>
                    <a:pt x="160" y="935"/>
                    <a:pt x="120" y="1439"/>
                    <a:pt x="93" y="1921"/>
                  </a:cubicBezTo>
                  <a:cubicBezTo>
                    <a:pt x="1" y="3541"/>
                    <a:pt x="113" y="5220"/>
                    <a:pt x="298" y="6829"/>
                  </a:cubicBezTo>
                  <a:cubicBezTo>
                    <a:pt x="563" y="9126"/>
                    <a:pt x="1656" y="11482"/>
                    <a:pt x="2596" y="13593"/>
                  </a:cubicBezTo>
                  <a:cubicBezTo>
                    <a:pt x="2669" y="13755"/>
                    <a:pt x="2797" y="13945"/>
                    <a:pt x="2961" y="13945"/>
                  </a:cubicBezTo>
                  <a:cubicBezTo>
                    <a:pt x="2980" y="13945"/>
                    <a:pt x="3001" y="13942"/>
                    <a:pt x="3021" y="13937"/>
                  </a:cubicBezTo>
                  <a:cubicBezTo>
                    <a:pt x="3071" y="13217"/>
                    <a:pt x="2912" y="12503"/>
                    <a:pt x="2788" y="11793"/>
                  </a:cubicBezTo>
                  <a:cubicBezTo>
                    <a:pt x="2424" y="9710"/>
                    <a:pt x="2217" y="7515"/>
                    <a:pt x="2232" y="5404"/>
                  </a:cubicBezTo>
                  <a:cubicBezTo>
                    <a:pt x="2244" y="3614"/>
                    <a:pt x="2052" y="1829"/>
                    <a:pt x="1658" y="82"/>
                  </a:cubicBezTo>
                  <a:cubicBezTo>
                    <a:pt x="1551" y="26"/>
                    <a:pt x="1435" y="1"/>
                    <a:pt x="1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9"/>
            <p:cNvSpPr/>
            <p:nvPr/>
          </p:nvSpPr>
          <p:spPr>
            <a:xfrm>
              <a:off x="1282800" y="1490925"/>
              <a:ext cx="478850" cy="1044725"/>
            </a:xfrm>
            <a:custGeom>
              <a:avLst/>
              <a:gdLst/>
              <a:ahLst/>
              <a:cxnLst/>
              <a:rect l="l" t="t" r="r" b="b"/>
              <a:pathLst>
                <a:path w="19154" h="41789" extrusionOk="0">
                  <a:moveTo>
                    <a:pt x="4067" y="0"/>
                  </a:moveTo>
                  <a:cubicBezTo>
                    <a:pt x="3994" y="0"/>
                    <a:pt x="3920" y="13"/>
                    <a:pt x="3845" y="42"/>
                  </a:cubicBezTo>
                  <a:cubicBezTo>
                    <a:pt x="3468" y="185"/>
                    <a:pt x="3318" y="634"/>
                    <a:pt x="3254" y="1033"/>
                  </a:cubicBezTo>
                  <a:cubicBezTo>
                    <a:pt x="3142" y="1734"/>
                    <a:pt x="3152" y="2449"/>
                    <a:pt x="3283" y="3147"/>
                  </a:cubicBezTo>
                  <a:cubicBezTo>
                    <a:pt x="3067" y="2635"/>
                    <a:pt x="2853" y="2123"/>
                    <a:pt x="2638" y="1609"/>
                  </a:cubicBezTo>
                  <a:cubicBezTo>
                    <a:pt x="2498" y="1278"/>
                    <a:pt x="2290" y="894"/>
                    <a:pt x="1930" y="870"/>
                  </a:cubicBezTo>
                  <a:cubicBezTo>
                    <a:pt x="1918" y="870"/>
                    <a:pt x="1906" y="869"/>
                    <a:pt x="1894" y="869"/>
                  </a:cubicBezTo>
                  <a:cubicBezTo>
                    <a:pt x="1411" y="869"/>
                    <a:pt x="1215" y="1531"/>
                    <a:pt x="1227" y="2030"/>
                  </a:cubicBezTo>
                  <a:cubicBezTo>
                    <a:pt x="1246" y="2747"/>
                    <a:pt x="1352" y="3458"/>
                    <a:pt x="1544" y="4149"/>
                  </a:cubicBezTo>
                  <a:cubicBezTo>
                    <a:pt x="1341" y="3693"/>
                    <a:pt x="957" y="3341"/>
                    <a:pt x="486" y="3180"/>
                  </a:cubicBezTo>
                  <a:cubicBezTo>
                    <a:pt x="427" y="3159"/>
                    <a:pt x="365" y="3143"/>
                    <a:pt x="303" y="3143"/>
                  </a:cubicBezTo>
                  <a:cubicBezTo>
                    <a:pt x="267" y="3143"/>
                    <a:pt x="231" y="3148"/>
                    <a:pt x="197" y="3162"/>
                  </a:cubicBezTo>
                  <a:cubicBezTo>
                    <a:pt x="10" y="3238"/>
                    <a:pt x="1" y="3498"/>
                    <a:pt x="39" y="3696"/>
                  </a:cubicBezTo>
                  <a:cubicBezTo>
                    <a:pt x="272" y="4890"/>
                    <a:pt x="1047" y="5597"/>
                    <a:pt x="1203" y="6874"/>
                  </a:cubicBezTo>
                  <a:cubicBezTo>
                    <a:pt x="1393" y="8423"/>
                    <a:pt x="1294" y="9993"/>
                    <a:pt x="1286" y="11549"/>
                  </a:cubicBezTo>
                  <a:cubicBezTo>
                    <a:pt x="1260" y="16317"/>
                    <a:pt x="2022" y="21106"/>
                    <a:pt x="3654" y="25581"/>
                  </a:cubicBezTo>
                  <a:cubicBezTo>
                    <a:pt x="3958" y="26416"/>
                    <a:pt x="4294" y="27240"/>
                    <a:pt x="4660" y="28050"/>
                  </a:cubicBezTo>
                  <a:cubicBezTo>
                    <a:pt x="6984" y="33208"/>
                    <a:pt x="10572" y="37823"/>
                    <a:pt x="15140" y="41160"/>
                  </a:cubicBezTo>
                  <a:cubicBezTo>
                    <a:pt x="15545" y="41456"/>
                    <a:pt x="15988" y="41753"/>
                    <a:pt x="16489" y="41784"/>
                  </a:cubicBezTo>
                  <a:cubicBezTo>
                    <a:pt x="16532" y="41787"/>
                    <a:pt x="16575" y="41788"/>
                    <a:pt x="16616" y="41788"/>
                  </a:cubicBezTo>
                  <a:cubicBezTo>
                    <a:pt x="19153" y="41788"/>
                    <a:pt x="19116" y="36901"/>
                    <a:pt x="18454" y="35396"/>
                  </a:cubicBezTo>
                  <a:cubicBezTo>
                    <a:pt x="17887" y="34106"/>
                    <a:pt x="16524" y="33402"/>
                    <a:pt x="15345" y="32633"/>
                  </a:cubicBezTo>
                  <a:cubicBezTo>
                    <a:pt x="11439" y="30086"/>
                    <a:pt x="8791" y="25933"/>
                    <a:pt x="7267" y="21527"/>
                  </a:cubicBezTo>
                  <a:cubicBezTo>
                    <a:pt x="6467" y="19218"/>
                    <a:pt x="5800" y="16853"/>
                    <a:pt x="5368" y="14446"/>
                  </a:cubicBezTo>
                  <a:cubicBezTo>
                    <a:pt x="5053" y="12742"/>
                    <a:pt x="4828" y="10950"/>
                    <a:pt x="4639" y="9213"/>
                  </a:cubicBezTo>
                  <a:cubicBezTo>
                    <a:pt x="4620" y="9040"/>
                    <a:pt x="4605" y="8851"/>
                    <a:pt x="4697" y="8702"/>
                  </a:cubicBezTo>
                  <a:cubicBezTo>
                    <a:pt x="4859" y="8444"/>
                    <a:pt x="5228" y="8455"/>
                    <a:pt x="5523" y="8384"/>
                  </a:cubicBezTo>
                  <a:cubicBezTo>
                    <a:pt x="6153" y="8233"/>
                    <a:pt x="6553" y="7623"/>
                    <a:pt x="6821" y="7034"/>
                  </a:cubicBezTo>
                  <a:cubicBezTo>
                    <a:pt x="7087" y="6444"/>
                    <a:pt x="7309" y="5797"/>
                    <a:pt x="7810" y="5386"/>
                  </a:cubicBezTo>
                  <a:cubicBezTo>
                    <a:pt x="8141" y="5115"/>
                    <a:pt x="8590" y="4951"/>
                    <a:pt x="8780" y="4568"/>
                  </a:cubicBezTo>
                  <a:cubicBezTo>
                    <a:pt x="9017" y="4089"/>
                    <a:pt x="8661" y="3448"/>
                    <a:pt x="8140" y="3325"/>
                  </a:cubicBezTo>
                  <a:cubicBezTo>
                    <a:pt x="8066" y="3307"/>
                    <a:pt x="7991" y="3299"/>
                    <a:pt x="7916" y="3299"/>
                  </a:cubicBezTo>
                  <a:cubicBezTo>
                    <a:pt x="7466" y="3299"/>
                    <a:pt x="7023" y="3605"/>
                    <a:pt x="6833" y="4023"/>
                  </a:cubicBezTo>
                  <a:cubicBezTo>
                    <a:pt x="7185" y="3017"/>
                    <a:pt x="7390" y="1966"/>
                    <a:pt x="7440" y="901"/>
                  </a:cubicBezTo>
                  <a:cubicBezTo>
                    <a:pt x="7451" y="674"/>
                    <a:pt x="7435" y="408"/>
                    <a:pt x="7248" y="279"/>
                  </a:cubicBezTo>
                  <a:cubicBezTo>
                    <a:pt x="7179" y="232"/>
                    <a:pt x="7100" y="213"/>
                    <a:pt x="7017" y="213"/>
                  </a:cubicBezTo>
                  <a:cubicBezTo>
                    <a:pt x="6908" y="213"/>
                    <a:pt x="6794" y="246"/>
                    <a:pt x="6693" y="292"/>
                  </a:cubicBezTo>
                  <a:cubicBezTo>
                    <a:pt x="5803" y="692"/>
                    <a:pt x="5486" y="1772"/>
                    <a:pt x="5271" y="2724"/>
                  </a:cubicBezTo>
                  <a:cubicBezTo>
                    <a:pt x="5031" y="2195"/>
                    <a:pt x="5136" y="1578"/>
                    <a:pt x="5027" y="1008"/>
                  </a:cubicBezTo>
                  <a:cubicBezTo>
                    <a:pt x="4934" y="515"/>
                    <a:pt x="4526" y="0"/>
                    <a:pt x="4067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9"/>
            <p:cNvSpPr/>
            <p:nvPr/>
          </p:nvSpPr>
          <p:spPr>
            <a:xfrm>
              <a:off x="1602575" y="2271825"/>
              <a:ext cx="822425" cy="1141925"/>
            </a:xfrm>
            <a:custGeom>
              <a:avLst/>
              <a:gdLst/>
              <a:ahLst/>
              <a:cxnLst/>
              <a:rect l="l" t="t" r="r" b="b"/>
              <a:pathLst>
                <a:path w="32897" h="45677" extrusionOk="0">
                  <a:moveTo>
                    <a:pt x="8741" y="0"/>
                  </a:moveTo>
                  <a:cubicBezTo>
                    <a:pt x="6836" y="0"/>
                    <a:pt x="5080" y="686"/>
                    <a:pt x="3724" y="2614"/>
                  </a:cubicBezTo>
                  <a:cubicBezTo>
                    <a:pt x="2469" y="4397"/>
                    <a:pt x="2015" y="6607"/>
                    <a:pt x="1641" y="8755"/>
                  </a:cubicBezTo>
                  <a:cubicBezTo>
                    <a:pt x="634" y="14541"/>
                    <a:pt x="1" y="20429"/>
                    <a:pt x="407" y="26288"/>
                  </a:cubicBezTo>
                  <a:cubicBezTo>
                    <a:pt x="790" y="31812"/>
                    <a:pt x="2127" y="37329"/>
                    <a:pt x="4783" y="42178"/>
                  </a:cubicBezTo>
                  <a:cubicBezTo>
                    <a:pt x="4945" y="42473"/>
                    <a:pt x="5111" y="42765"/>
                    <a:pt x="5282" y="43056"/>
                  </a:cubicBezTo>
                  <a:cubicBezTo>
                    <a:pt x="6458" y="45044"/>
                    <a:pt x="8375" y="45676"/>
                    <a:pt x="10491" y="45676"/>
                  </a:cubicBezTo>
                  <a:cubicBezTo>
                    <a:pt x="12798" y="45676"/>
                    <a:pt x="15342" y="44924"/>
                    <a:pt x="17420" y="44355"/>
                  </a:cubicBezTo>
                  <a:cubicBezTo>
                    <a:pt x="20745" y="43446"/>
                    <a:pt x="23902" y="42007"/>
                    <a:pt x="26767" y="40091"/>
                  </a:cubicBezTo>
                  <a:cubicBezTo>
                    <a:pt x="28549" y="38898"/>
                    <a:pt x="32470" y="36885"/>
                    <a:pt x="32711" y="34497"/>
                  </a:cubicBezTo>
                  <a:cubicBezTo>
                    <a:pt x="32896" y="32657"/>
                    <a:pt x="31107" y="31320"/>
                    <a:pt x="29679" y="30144"/>
                  </a:cubicBezTo>
                  <a:cubicBezTo>
                    <a:pt x="26481" y="27510"/>
                    <a:pt x="24241" y="23827"/>
                    <a:pt x="22958" y="19886"/>
                  </a:cubicBezTo>
                  <a:cubicBezTo>
                    <a:pt x="21677" y="15946"/>
                    <a:pt x="21315" y="11750"/>
                    <a:pt x="21461" y="7609"/>
                  </a:cubicBezTo>
                  <a:cubicBezTo>
                    <a:pt x="21502" y="6445"/>
                    <a:pt x="21523" y="5121"/>
                    <a:pt x="20679" y="4317"/>
                  </a:cubicBezTo>
                  <a:cubicBezTo>
                    <a:pt x="20310" y="3965"/>
                    <a:pt x="19824" y="3770"/>
                    <a:pt x="19350" y="3582"/>
                  </a:cubicBezTo>
                  <a:cubicBezTo>
                    <a:pt x="16412" y="2420"/>
                    <a:pt x="12316" y="0"/>
                    <a:pt x="87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9"/>
            <p:cNvSpPr/>
            <p:nvPr/>
          </p:nvSpPr>
          <p:spPr>
            <a:xfrm>
              <a:off x="1801175" y="2286175"/>
              <a:ext cx="223575" cy="155750"/>
            </a:xfrm>
            <a:custGeom>
              <a:avLst/>
              <a:gdLst/>
              <a:ahLst/>
              <a:cxnLst/>
              <a:rect l="l" t="t" r="r" b="b"/>
              <a:pathLst>
                <a:path w="8943" h="6230" extrusionOk="0">
                  <a:moveTo>
                    <a:pt x="3625" y="0"/>
                  </a:moveTo>
                  <a:cubicBezTo>
                    <a:pt x="2691" y="0"/>
                    <a:pt x="1850" y="261"/>
                    <a:pt x="1326" y="1026"/>
                  </a:cubicBezTo>
                  <a:cubicBezTo>
                    <a:pt x="0" y="2961"/>
                    <a:pt x="1279" y="5867"/>
                    <a:pt x="3514" y="6187"/>
                  </a:cubicBezTo>
                  <a:cubicBezTo>
                    <a:pt x="3715" y="6216"/>
                    <a:pt x="3917" y="6230"/>
                    <a:pt x="4119" y="6230"/>
                  </a:cubicBezTo>
                  <a:cubicBezTo>
                    <a:pt x="6236" y="6230"/>
                    <a:pt x="8307" y="4690"/>
                    <a:pt x="8827" y="2620"/>
                  </a:cubicBezTo>
                  <a:cubicBezTo>
                    <a:pt x="8899" y="2333"/>
                    <a:pt x="8942" y="2025"/>
                    <a:pt x="8835" y="1750"/>
                  </a:cubicBezTo>
                  <a:cubicBezTo>
                    <a:pt x="8663" y="1311"/>
                    <a:pt x="8174" y="1101"/>
                    <a:pt x="7727" y="953"/>
                  </a:cubicBezTo>
                  <a:cubicBezTo>
                    <a:pt x="6665" y="600"/>
                    <a:pt x="5039" y="0"/>
                    <a:pt x="3625" y="0"/>
                  </a:cubicBez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9"/>
            <p:cNvSpPr/>
            <p:nvPr/>
          </p:nvSpPr>
          <p:spPr>
            <a:xfrm>
              <a:off x="1998550" y="1707050"/>
              <a:ext cx="783675" cy="895675"/>
            </a:xfrm>
            <a:custGeom>
              <a:avLst/>
              <a:gdLst/>
              <a:ahLst/>
              <a:cxnLst/>
              <a:rect l="l" t="t" r="r" b="b"/>
              <a:pathLst>
                <a:path w="31347" h="35827" extrusionOk="0">
                  <a:moveTo>
                    <a:pt x="25667" y="1"/>
                  </a:moveTo>
                  <a:cubicBezTo>
                    <a:pt x="25637" y="1"/>
                    <a:pt x="25608" y="4"/>
                    <a:pt x="25578" y="12"/>
                  </a:cubicBezTo>
                  <a:cubicBezTo>
                    <a:pt x="25358" y="68"/>
                    <a:pt x="25252" y="312"/>
                    <a:pt x="25183" y="529"/>
                  </a:cubicBezTo>
                  <a:cubicBezTo>
                    <a:pt x="24863" y="1545"/>
                    <a:pt x="24691" y="2603"/>
                    <a:pt x="24675" y="3667"/>
                  </a:cubicBezTo>
                  <a:cubicBezTo>
                    <a:pt x="24634" y="3134"/>
                    <a:pt x="24221" y="2625"/>
                    <a:pt x="23689" y="2561"/>
                  </a:cubicBezTo>
                  <a:cubicBezTo>
                    <a:pt x="23657" y="2557"/>
                    <a:pt x="23625" y="2555"/>
                    <a:pt x="23593" y="2555"/>
                  </a:cubicBezTo>
                  <a:cubicBezTo>
                    <a:pt x="23093" y="2555"/>
                    <a:pt x="22605" y="3006"/>
                    <a:pt x="22659" y="3507"/>
                  </a:cubicBezTo>
                  <a:cubicBezTo>
                    <a:pt x="22704" y="3932"/>
                    <a:pt x="23069" y="4241"/>
                    <a:pt x="23286" y="4610"/>
                  </a:cubicBezTo>
                  <a:cubicBezTo>
                    <a:pt x="23615" y="5168"/>
                    <a:pt x="23598" y="5853"/>
                    <a:pt x="23646" y="6498"/>
                  </a:cubicBezTo>
                  <a:cubicBezTo>
                    <a:pt x="23694" y="7144"/>
                    <a:pt x="23858" y="7855"/>
                    <a:pt x="24395" y="8215"/>
                  </a:cubicBezTo>
                  <a:cubicBezTo>
                    <a:pt x="24649" y="8384"/>
                    <a:pt x="25000" y="8500"/>
                    <a:pt x="25061" y="8798"/>
                  </a:cubicBezTo>
                  <a:cubicBezTo>
                    <a:pt x="25096" y="8969"/>
                    <a:pt x="25017" y="9141"/>
                    <a:pt x="24940" y="9297"/>
                  </a:cubicBezTo>
                  <a:cubicBezTo>
                    <a:pt x="24162" y="10861"/>
                    <a:pt x="23332" y="12465"/>
                    <a:pt x="22446" y="13956"/>
                  </a:cubicBezTo>
                  <a:cubicBezTo>
                    <a:pt x="21209" y="16065"/>
                    <a:pt x="19764" y="18053"/>
                    <a:pt x="18216" y="19944"/>
                  </a:cubicBezTo>
                  <a:cubicBezTo>
                    <a:pt x="15264" y="23551"/>
                    <a:pt x="11341" y="26532"/>
                    <a:pt x="6797" y="27571"/>
                  </a:cubicBezTo>
                  <a:cubicBezTo>
                    <a:pt x="5424" y="27885"/>
                    <a:pt x="3902" y="28075"/>
                    <a:pt x="2924" y="29089"/>
                  </a:cubicBezTo>
                  <a:cubicBezTo>
                    <a:pt x="1764" y="30292"/>
                    <a:pt x="1" y="34996"/>
                    <a:pt x="2559" y="35763"/>
                  </a:cubicBezTo>
                  <a:cubicBezTo>
                    <a:pt x="2710" y="35808"/>
                    <a:pt x="2865" y="35827"/>
                    <a:pt x="3021" y="35827"/>
                  </a:cubicBezTo>
                  <a:cubicBezTo>
                    <a:pt x="3362" y="35827"/>
                    <a:pt x="3709" y="35738"/>
                    <a:pt x="4041" y="35644"/>
                  </a:cubicBezTo>
                  <a:cubicBezTo>
                    <a:pt x="9482" y="34092"/>
                    <a:pt x="14443" y="31002"/>
                    <a:pt x="18407" y="26966"/>
                  </a:cubicBezTo>
                  <a:cubicBezTo>
                    <a:pt x="19030" y="26330"/>
                    <a:pt x="19628" y="25673"/>
                    <a:pt x="20202" y="24994"/>
                  </a:cubicBezTo>
                  <a:cubicBezTo>
                    <a:pt x="23282" y="21360"/>
                    <a:pt x="25652" y="17130"/>
                    <a:pt x="27276" y="12648"/>
                  </a:cubicBezTo>
                  <a:cubicBezTo>
                    <a:pt x="27807" y="11184"/>
                    <a:pt x="28256" y="9677"/>
                    <a:pt x="28971" y="8288"/>
                  </a:cubicBezTo>
                  <a:cubicBezTo>
                    <a:pt x="29558" y="7144"/>
                    <a:pt x="30530" y="6749"/>
                    <a:pt x="31161" y="5710"/>
                  </a:cubicBezTo>
                  <a:cubicBezTo>
                    <a:pt x="31266" y="5537"/>
                    <a:pt x="31346" y="5290"/>
                    <a:pt x="31197" y="5154"/>
                  </a:cubicBezTo>
                  <a:cubicBezTo>
                    <a:pt x="31125" y="5086"/>
                    <a:pt x="31019" y="5072"/>
                    <a:pt x="30921" y="5070"/>
                  </a:cubicBezTo>
                  <a:cubicBezTo>
                    <a:pt x="30907" y="5070"/>
                    <a:pt x="30893" y="5069"/>
                    <a:pt x="30880" y="5069"/>
                  </a:cubicBezTo>
                  <a:cubicBezTo>
                    <a:pt x="30395" y="5069"/>
                    <a:pt x="29932" y="5266"/>
                    <a:pt x="29593" y="5613"/>
                  </a:cubicBezTo>
                  <a:cubicBezTo>
                    <a:pt x="30012" y="5032"/>
                    <a:pt x="30358" y="4401"/>
                    <a:pt x="30622" y="3734"/>
                  </a:cubicBezTo>
                  <a:cubicBezTo>
                    <a:pt x="30812" y="3259"/>
                    <a:pt x="30854" y="2549"/>
                    <a:pt x="30364" y="2404"/>
                  </a:cubicBezTo>
                  <a:cubicBezTo>
                    <a:pt x="30314" y="2389"/>
                    <a:pt x="30265" y="2382"/>
                    <a:pt x="30217" y="2382"/>
                  </a:cubicBezTo>
                  <a:cubicBezTo>
                    <a:pt x="29926" y="2382"/>
                    <a:pt x="29655" y="2626"/>
                    <a:pt x="29444" y="2853"/>
                  </a:cubicBezTo>
                  <a:cubicBezTo>
                    <a:pt x="29065" y="3259"/>
                    <a:pt x="28687" y="3665"/>
                    <a:pt x="28308" y="4071"/>
                  </a:cubicBezTo>
                  <a:cubicBezTo>
                    <a:pt x="28672" y="3463"/>
                    <a:pt x="28928" y="2795"/>
                    <a:pt x="29066" y="2099"/>
                  </a:cubicBezTo>
                  <a:cubicBezTo>
                    <a:pt x="29144" y="1703"/>
                    <a:pt x="29158" y="1229"/>
                    <a:pt x="28853" y="964"/>
                  </a:cubicBezTo>
                  <a:cubicBezTo>
                    <a:pt x="28729" y="856"/>
                    <a:pt x="28583" y="809"/>
                    <a:pt x="28430" y="809"/>
                  </a:cubicBezTo>
                  <a:cubicBezTo>
                    <a:pt x="28047" y="809"/>
                    <a:pt x="27624" y="1105"/>
                    <a:pt x="27411" y="1462"/>
                  </a:cubicBezTo>
                  <a:cubicBezTo>
                    <a:pt x="27112" y="1960"/>
                    <a:pt x="26997" y="2575"/>
                    <a:pt x="26589" y="2989"/>
                  </a:cubicBezTo>
                  <a:cubicBezTo>
                    <a:pt x="26715" y="2022"/>
                    <a:pt x="26792" y="899"/>
                    <a:pt x="26096" y="215"/>
                  </a:cubicBezTo>
                  <a:cubicBezTo>
                    <a:pt x="25979" y="101"/>
                    <a:pt x="25825" y="1"/>
                    <a:pt x="25667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9"/>
            <p:cNvSpPr/>
            <p:nvPr/>
          </p:nvSpPr>
          <p:spPr>
            <a:xfrm>
              <a:off x="2158650" y="2184475"/>
              <a:ext cx="245750" cy="269525"/>
            </a:xfrm>
            <a:custGeom>
              <a:avLst/>
              <a:gdLst/>
              <a:ahLst/>
              <a:cxnLst/>
              <a:rect l="l" t="t" r="r" b="b"/>
              <a:pathLst>
                <a:path w="9830" h="10781" extrusionOk="0">
                  <a:moveTo>
                    <a:pt x="3883" y="1"/>
                  </a:moveTo>
                  <a:cubicBezTo>
                    <a:pt x="3699" y="1"/>
                    <a:pt x="3514" y="13"/>
                    <a:pt x="3330" y="40"/>
                  </a:cubicBezTo>
                  <a:cubicBezTo>
                    <a:pt x="2513" y="156"/>
                    <a:pt x="1716" y="554"/>
                    <a:pt x="1225" y="1216"/>
                  </a:cubicBezTo>
                  <a:cubicBezTo>
                    <a:pt x="0" y="2865"/>
                    <a:pt x="1284" y="5690"/>
                    <a:pt x="2308" y="7124"/>
                  </a:cubicBezTo>
                  <a:cubicBezTo>
                    <a:pt x="3123" y="8266"/>
                    <a:pt x="4318" y="9170"/>
                    <a:pt x="5689" y="9468"/>
                  </a:cubicBezTo>
                  <a:cubicBezTo>
                    <a:pt x="5469" y="9067"/>
                    <a:pt x="5347" y="8617"/>
                    <a:pt x="5336" y="8159"/>
                  </a:cubicBezTo>
                  <a:lnTo>
                    <a:pt x="5336" y="8159"/>
                  </a:lnTo>
                  <a:cubicBezTo>
                    <a:pt x="6771" y="8287"/>
                    <a:pt x="8071" y="9385"/>
                    <a:pt x="8434" y="10781"/>
                  </a:cubicBezTo>
                  <a:cubicBezTo>
                    <a:pt x="9761" y="9701"/>
                    <a:pt x="9829" y="7698"/>
                    <a:pt x="9496" y="6021"/>
                  </a:cubicBezTo>
                  <a:cubicBezTo>
                    <a:pt x="9188" y="4468"/>
                    <a:pt x="8612" y="2929"/>
                    <a:pt x="7553" y="1753"/>
                  </a:cubicBezTo>
                  <a:cubicBezTo>
                    <a:pt x="6619" y="715"/>
                    <a:pt x="5265" y="1"/>
                    <a:pt x="38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9"/>
            <p:cNvSpPr/>
            <p:nvPr/>
          </p:nvSpPr>
          <p:spPr>
            <a:xfrm>
              <a:off x="1570850" y="1607550"/>
              <a:ext cx="825750" cy="762950"/>
            </a:xfrm>
            <a:custGeom>
              <a:avLst/>
              <a:gdLst/>
              <a:ahLst/>
              <a:cxnLst/>
              <a:rect l="l" t="t" r="r" b="b"/>
              <a:pathLst>
                <a:path w="33030" h="30518" extrusionOk="0">
                  <a:moveTo>
                    <a:pt x="16868" y="0"/>
                  </a:moveTo>
                  <a:cubicBezTo>
                    <a:pt x="11135" y="0"/>
                    <a:pt x="5812" y="2728"/>
                    <a:pt x="2933" y="7838"/>
                  </a:cubicBezTo>
                  <a:cubicBezTo>
                    <a:pt x="1" y="13044"/>
                    <a:pt x="557" y="19994"/>
                    <a:pt x="4251" y="24690"/>
                  </a:cubicBezTo>
                  <a:cubicBezTo>
                    <a:pt x="7154" y="28382"/>
                    <a:pt x="11850" y="30518"/>
                    <a:pt x="16530" y="30518"/>
                  </a:cubicBezTo>
                  <a:cubicBezTo>
                    <a:pt x="17806" y="30518"/>
                    <a:pt x="19080" y="30359"/>
                    <a:pt x="20316" y="30030"/>
                  </a:cubicBezTo>
                  <a:cubicBezTo>
                    <a:pt x="26090" y="28494"/>
                    <a:pt x="30724" y="23348"/>
                    <a:pt x="31684" y="17451"/>
                  </a:cubicBezTo>
                  <a:cubicBezTo>
                    <a:pt x="33029" y="9199"/>
                    <a:pt x="27277" y="1034"/>
                    <a:pt x="18879" y="111"/>
                  </a:cubicBezTo>
                  <a:cubicBezTo>
                    <a:pt x="18205" y="37"/>
                    <a:pt x="17534" y="0"/>
                    <a:pt x="16868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9"/>
            <p:cNvSpPr/>
            <p:nvPr/>
          </p:nvSpPr>
          <p:spPr>
            <a:xfrm>
              <a:off x="2025850" y="2048275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6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7"/>
                    <a:pt x="188" y="1655"/>
                    <a:pt x="685" y="1920"/>
                  </a:cubicBezTo>
                  <a:cubicBezTo>
                    <a:pt x="836" y="2001"/>
                    <a:pt x="1002" y="2041"/>
                    <a:pt x="1166" y="2041"/>
                  </a:cubicBezTo>
                  <a:cubicBezTo>
                    <a:pt x="1397" y="2041"/>
                    <a:pt x="1626" y="1963"/>
                    <a:pt x="1813" y="1810"/>
                  </a:cubicBezTo>
                  <a:cubicBezTo>
                    <a:pt x="2131" y="1548"/>
                    <a:pt x="2262" y="1121"/>
                    <a:pt x="2142" y="725"/>
                  </a:cubicBezTo>
                  <a:cubicBezTo>
                    <a:pt x="2022" y="330"/>
                    <a:pt x="1676" y="46"/>
                    <a:pt x="1267" y="6"/>
                  </a:cubicBezTo>
                  <a:cubicBezTo>
                    <a:pt x="1233" y="2"/>
                    <a:pt x="1199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9"/>
            <p:cNvSpPr/>
            <p:nvPr/>
          </p:nvSpPr>
          <p:spPr>
            <a:xfrm>
              <a:off x="1736900" y="1987750"/>
              <a:ext cx="56550" cy="51025"/>
            </a:xfrm>
            <a:custGeom>
              <a:avLst/>
              <a:gdLst/>
              <a:ahLst/>
              <a:cxnLst/>
              <a:rect l="l" t="t" r="r" b="b"/>
              <a:pathLst>
                <a:path w="2262" h="2041" extrusionOk="0">
                  <a:moveTo>
                    <a:pt x="1164" y="1"/>
                  </a:moveTo>
                  <a:cubicBezTo>
                    <a:pt x="792" y="1"/>
                    <a:pt x="445" y="206"/>
                    <a:pt x="267" y="540"/>
                  </a:cubicBezTo>
                  <a:cubicBezTo>
                    <a:pt x="0" y="1036"/>
                    <a:pt x="187" y="1654"/>
                    <a:pt x="684" y="1920"/>
                  </a:cubicBezTo>
                  <a:cubicBezTo>
                    <a:pt x="835" y="2001"/>
                    <a:pt x="1000" y="2041"/>
                    <a:pt x="1165" y="2041"/>
                  </a:cubicBezTo>
                  <a:cubicBezTo>
                    <a:pt x="1396" y="2041"/>
                    <a:pt x="1626" y="1962"/>
                    <a:pt x="1812" y="1810"/>
                  </a:cubicBezTo>
                  <a:cubicBezTo>
                    <a:pt x="2131" y="1548"/>
                    <a:pt x="2261" y="1120"/>
                    <a:pt x="2142" y="725"/>
                  </a:cubicBezTo>
                  <a:cubicBezTo>
                    <a:pt x="2022" y="331"/>
                    <a:pt x="1676" y="47"/>
                    <a:pt x="1265" y="6"/>
                  </a:cubicBezTo>
                  <a:cubicBezTo>
                    <a:pt x="1231" y="2"/>
                    <a:pt x="1198" y="1"/>
                    <a:pt x="1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9"/>
            <p:cNvSpPr/>
            <p:nvPr/>
          </p:nvSpPr>
          <p:spPr>
            <a:xfrm>
              <a:off x="1786675" y="2121650"/>
              <a:ext cx="181225" cy="100675"/>
            </a:xfrm>
            <a:custGeom>
              <a:avLst/>
              <a:gdLst/>
              <a:ahLst/>
              <a:cxnLst/>
              <a:rect l="l" t="t" r="r" b="b"/>
              <a:pathLst>
                <a:path w="7249" h="4027" extrusionOk="0">
                  <a:moveTo>
                    <a:pt x="438" y="1"/>
                  </a:moveTo>
                  <a:cubicBezTo>
                    <a:pt x="322" y="1"/>
                    <a:pt x="209" y="42"/>
                    <a:pt x="144" y="134"/>
                  </a:cubicBezTo>
                  <a:cubicBezTo>
                    <a:pt x="83" y="219"/>
                    <a:pt x="70" y="328"/>
                    <a:pt x="67" y="432"/>
                  </a:cubicBezTo>
                  <a:cubicBezTo>
                    <a:pt x="0" y="1836"/>
                    <a:pt x="887" y="3235"/>
                    <a:pt x="2184" y="3776"/>
                  </a:cubicBezTo>
                  <a:cubicBezTo>
                    <a:pt x="2590" y="3945"/>
                    <a:pt x="3029" y="4026"/>
                    <a:pt x="3468" y="4026"/>
                  </a:cubicBezTo>
                  <a:cubicBezTo>
                    <a:pt x="4429" y="4026"/>
                    <a:pt x="5396" y="3637"/>
                    <a:pt x="6049" y="2927"/>
                  </a:cubicBezTo>
                  <a:cubicBezTo>
                    <a:pt x="6624" y="2302"/>
                    <a:pt x="7248" y="1492"/>
                    <a:pt x="6063" y="1492"/>
                  </a:cubicBezTo>
                  <a:cubicBezTo>
                    <a:pt x="6062" y="1492"/>
                    <a:pt x="6062" y="1492"/>
                    <a:pt x="6061" y="1492"/>
                  </a:cubicBezTo>
                  <a:cubicBezTo>
                    <a:pt x="5505" y="1493"/>
                    <a:pt x="4929" y="1658"/>
                    <a:pt x="4369" y="1658"/>
                  </a:cubicBezTo>
                  <a:cubicBezTo>
                    <a:pt x="4284" y="1658"/>
                    <a:pt x="4200" y="1655"/>
                    <a:pt x="4116" y="1646"/>
                  </a:cubicBezTo>
                  <a:cubicBezTo>
                    <a:pt x="3434" y="1575"/>
                    <a:pt x="2766" y="1377"/>
                    <a:pt x="2147" y="1085"/>
                  </a:cubicBezTo>
                  <a:cubicBezTo>
                    <a:pt x="1697" y="873"/>
                    <a:pt x="1314" y="451"/>
                    <a:pt x="905" y="188"/>
                  </a:cubicBezTo>
                  <a:cubicBezTo>
                    <a:pt x="813" y="127"/>
                    <a:pt x="715" y="76"/>
                    <a:pt x="614" y="34"/>
                  </a:cubicBezTo>
                  <a:cubicBezTo>
                    <a:pt x="559" y="12"/>
                    <a:pt x="498" y="1"/>
                    <a:pt x="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9"/>
            <p:cNvSpPr/>
            <p:nvPr/>
          </p:nvSpPr>
          <p:spPr>
            <a:xfrm>
              <a:off x="1590500" y="1587725"/>
              <a:ext cx="820850" cy="597925"/>
            </a:xfrm>
            <a:custGeom>
              <a:avLst/>
              <a:gdLst/>
              <a:ahLst/>
              <a:cxnLst/>
              <a:rect l="l" t="t" r="r" b="b"/>
              <a:pathLst>
                <a:path w="32834" h="23917" extrusionOk="0">
                  <a:moveTo>
                    <a:pt x="16481" y="1"/>
                  </a:moveTo>
                  <a:cubicBezTo>
                    <a:pt x="14612" y="1"/>
                    <a:pt x="12785" y="264"/>
                    <a:pt x="10949" y="887"/>
                  </a:cubicBezTo>
                  <a:cubicBezTo>
                    <a:pt x="9621" y="1339"/>
                    <a:pt x="8276" y="1682"/>
                    <a:pt x="7073" y="2429"/>
                  </a:cubicBezTo>
                  <a:cubicBezTo>
                    <a:pt x="5891" y="3166"/>
                    <a:pt x="4855" y="4117"/>
                    <a:pt x="3896" y="5121"/>
                  </a:cubicBezTo>
                  <a:cubicBezTo>
                    <a:pt x="2833" y="6235"/>
                    <a:pt x="1842" y="7436"/>
                    <a:pt x="1135" y="8804"/>
                  </a:cubicBezTo>
                  <a:cubicBezTo>
                    <a:pt x="360" y="10302"/>
                    <a:pt x="1" y="12001"/>
                    <a:pt x="39" y="13685"/>
                  </a:cubicBezTo>
                  <a:cubicBezTo>
                    <a:pt x="47" y="14019"/>
                    <a:pt x="75" y="14368"/>
                    <a:pt x="249" y="14654"/>
                  </a:cubicBezTo>
                  <a:cubicBezTo>
                    <a:pt x="1291" y="11667"/>
                    <a:pt x="3836" y="9509"/>
                    <a:pt x="6425" y="7848"/>
                  </a:cubicBezTo>
                  <a:cubicBezTo>
                    <a:pt x="6940" y="7518"/>
                    <a:pt x="7473" y="7204"/>
                    <a:pt x="8056" y="7022"/>
                  </a:cubicBezTo>
                  <a:cubicBezTo>
                    <a:pt x="8148" y="6993"/>
                    <a:pt x="8248" y="6969"/>
                    <a:pt x="8343" y="6969"/>
                  </a:cubicBezTo>
                  <a:cubicBezTo>
                    <a:pt x="8416" y="6969"/>
                    <a:pt x="8487" y="6983"/>
                    <a:pt x="8550" y="7022"/>
                  </a:cubicBezTo>
                  <a:cubicBezTo>
                    <a:pt x="8642" y="7078"/>
                    <a:pt x="8701" y="7173"/>
                    <a:pt x="8754" y="7266"/>
                  </a:cubicBezTo>
                  <a:cubicBezTo>
                    <a:pt x="9606" y="8743"/>
                    <a:pt x="10147" y="10383"/>
                    <a:pt x="11005" y="11856"/>
                  </a:cubicBezTo>
                  <a:cubicBezTo>
                    <a:pt x="11187" y="12167"/>
                    <a:pt x="11388" y="12465"/>
                    <a:pt x="11610" y="12750"/>
                  </a:cubicBezTo>
                  <a:cubicBezTo>
                    <a:pt x="12630" y="14060"/>
                    <a:pt x="14021" y="15032"/>
                    <a:pt x="15601" y="15541"/>
                  </a:cubicBezTo>
                  <a:cubicBezTo>
                    <a:pt x="16838" y="15939"/>
                    <a:pt x="18084" y="16074"/>
                    <a:pt x="19337" y="16394"/>
                  </a:cubicBezTo>
                  <a:cubicBezTo>
                    <a:pt x="21586" y="16972"/>
                    <a:pt x="24147" y="18825"/>
                    <a:pt x="24867" y="21099"/>
                  </a:cubicBezTo>
                  <a:cubicBezTo>
                    <a:pt x="25342" y="20098"/>
                    <a:pt x="26287" y="19518"/>
                    <a:pt x="27057" y="19518"/>
                  </a:cubicBezTo>
                  <a:cubicBezTo>
                    <a:pt x="27877" y="19518"/>
                    <a:pt x="28498" y="20176"/>
                    <a:pt x="28143" y="21685"/>
                  </a:cubicBezTo>
                  <a:cubicBezTo>
                    <a:pt x="27966" y="22437"/>
                    <a:pt x="27599" y="23141"/>
                    <a:pt x="27509" y="23908"/>
                  </a:cubicBezTo>
                  <a:cubicBezTo>
                    <a:pt x="27548" y="23914"/>
                    <a:pt x="27588" y="23917"/>
                    <a:pt x="27627" y="23917"/>
                  </a:cubicBezTo>
                  <a:cubicBezTo>
                    <a:pt x="27951" y="23917"/>
                    <a:pt x="28258" y="23735"/>
                    <a:pt x="28525" y="23539"/>
                  </a:cubicBezTo>
                  <a:cubicBezTo>
                    <a:pt x="29893" y="22540"/>
                    <a:pt x="30869" y="21066"/>
                    <a:pt x="31473" y="19482"/>
                  </a:cubicBezTo>
                  <a:cubicBezTo>
                    <a:pt x="32833" y="15913"/>
                    <a:pt x="32502" y="11323"/>
                    <a:pt x="30758" y="7913"/>
                  </a:cubicBezTo>
                  <a:cubicBezTo>
                    <a:pt x="30250" y="6919"/>
                    <a:pt x="29598" y="6003"/>
                    <a:pt x="28876" y="5150"/>
                  </a:cubicBezTo>
                  <a:cubicBezTo>
                    <a:pt x="28279" y="4446"/>
                    <a:pt x="27632" y="3779"/>
                    <a:pt x="26895" y="3224"/>
                  </a:cubicBezTo>
                  <a:cubicBezTo>
                    <a:pt x="24665" y="1542"/>
                    <a:pt x="21587" y="423"/>
                    <a:pt x="18848" y="132"/>
                  </a:cubicBezTo>
                  <a:cubicBezTo>
                    <a:pt x="18049" y="47"/>
                    <a:pt x="17261" y="1"/>
                    <a:pt x="164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5" descr="Adolescentes en tiempos de Cuarentena&quot;: Una guía práctica para ...">
            <a:extLst>
              <a:ext uri="{FF2B5EF4-FFF2-40B4-BE49-F238E27FC236}">
                <a16:creationId xmlns:a16="http://schemas.microsoft.com/office/drawing/2014/main" id="{CEBAA4BC-65B9-4477-B4FC-2BB98EEE6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6"/>
          <a:stretch>
            <a:fillRect/>
          </a:stretch>
        </p:blipFill>
        <p:spPr bwMode="auto">
          <a:xfrm>
            <a:off x="879568" y="383825"/>
            <a:ext cx="7384864" cy="437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ctrTitle"/>
          </p:nvPr>
        </p:nvSpPr>
        <p:spPr>
          <a:xfrm>
            <a:off x="1517313" y="110122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s-CL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</a:t>
            </a:r>
            <a:endParaRPr dirty="0"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Google Shape;219;p34">
            <a:hlinkClick r:id="rId4" action="ppaction://hlinksldjump"/>
          </p:cNvPr>
          <p:cNvSpPr/>
          <p:nvPr/>
        </p:nvSpPr>
        <p:spPr>
          <a:xfrm>
            <a:off x="3573900" y="3596375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7680000" algn="bl" rotWithShape="0">
              <a:srgbClr val="000000">
                <a:alpha val="5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>
            <a:hlinkClick r:id="rId4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3678000" y="3720125"/>
            <a:ext cx="1788000" cy="3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solidFill>
                  <a:schemeClr val="hlink"/>
                </a:solidFill>
                <a:uFill>
                  <a:noFill/>
                </a:u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Vamos!!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ondrina Solid"/>
            </a:endParaRPr>
          </a:p>
        </p:txBody>
      </p:sp>
      <p:sp>
        <p:nvSpPr>
          <p:cNvPr id="221" name="Google Shape;221;p34"/>
          <p:cNvSpPr txBox="1">
            <a:spLocks noGrp="1"/>
          </p:cNvSpPr>
          <p:nvPr>
            <p:ph type="ctrTitle"/>
          </p:nvPr>
        </p:nvSpPr>
        <p:spPr>
          <a:xfrm>
            <a:off x="1516050" y="1887175"/>
            <a:ext cx="61119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Jugando</a:t>
            </a:r>
            <a:endParaRPr sz="9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ondrina Solid"/>
            </a:endParaRPr>
          </a:p>
        </p:txBody>
      </p:sp>
      <p:grpSp>
        <p:nvGrpSpPr>
          <p:cNvPr id="222" name="Google Shape;222;p34"/>
          <p:cNvGrpSpPr/>
          <p:nvPr/>
        </p:nvGrpSpPr>
        <p:grpSpPr>
          <a:xfrm>
            <a:off x="-118550" y="100667"/>
            <a:ext cx="3272383" cy="2652418"/>
            <a:chOff x="-118550" y="100667"/>
            <a:chExt cx="3272383" cy="2652418"/>
          </a:xfrm>
        </p:grpSpPr>
        <p:sp>
          <p:nvSpPr>
            <p:cNvPr id="223" name="Google Shape;223;p34"/>
            <p:cNvSpPr/>
            <p:nvPr/>
          </p:nvSpPr>
          <p:spPr>
            <a:xfrm>
              <a:off x="-118550" y="776250"/>
              <a:ext cx="2024198" cy="1976836"/>
            </a:xfrm>
            <a:custGeom>
              <a:avLst/>
              <a:gdLst/>
              <a:ahLst/>
              <a:cxnLst/>
              <a:rect l="l" t="t" r="r" b="b"/>
              <a:pathLst>
                <a:path w="75319" h="76208" extrusionOk="0">
                  <a:moveTo>
                    <a:pt x="66654" y="0"/>
                  </a:moveTo>
                  <a:lnTo>
                    <a:pt x="0" y="11109"/>
                  </a:lnTo>
                  <a:lnTo>
                    <a:pt x="2221" y="76208"/>
                  </a:lnTo>
                  <a:lnTo>
                    <a:pt x="75319" y="11109"/>
                  </a:ln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</p:sp>
        <p:grpSp>
          <p:nvGrpSpPr>
            <p:cNvPr id="224" name="Google Shape;224;p34"/>
            <p:cNvGrpSpPr/>
            <p:nvPr/>
          </p:nvGrpSpPr>
          <p:grpSpPr>
            <a:xfrm>
              <a:off x="1157615" y="100667"/>
              <a:ext cx="1996218" cy="1466487"/>
              <a:chOff x="3675275" y="1724425"/>
              <a:chExt cx="736150" cy="540800"/>
            </a:xfrm>
          </p:grpSpPr>
          <p:sp>
            <p:nvSpPr>
              <p:cNvPr id="225" name="Google Shape;225;p34"/>
              <p:cNvSpPr/>
              <p:nvPr/>
            </p:nvSpPr>
            <p:spPr>
              <a:xfrm>
                <a:off x="3870125" y="2099125"/>
                <a:ext cx="233250" cy="166100"/>
              </a:xfrm>
              <a:custGeom>
                <a:avLst/>
                <a:gdLst/>
                <a:ahLst/>
                <a:cxnLst/>
                <a:rect l="l" t="t" r="r" b="b"/>
                <a:pathLst>
                  <a:path w="9330" h="6644" extrusionOk="0">
                    <a:moveTo>
                      <a:pt x="9329" y="0"/>
                    </a:moveTo>
                    <a:lnTo>
                      <a:pt x="5899" y="1201"/>
                    </a:lnTo>
                    <a:cubicBezTo>
                      <a:pt x="5899" y="4918"/>
                      <a:pt x="182" y="5433"/>
                      <a:pt x="61" y="6062"/>
                    </a:cubicBezTo>
                    <a:cubicBezTo>
                      <a:pt x="0" y="6382"/>
                      <a:pt x="758" y="6643"/>
                      <a:pt x="1902" y="6643"/>
                    </a:cubicBezTo>
                    <a:cubicBezTo>
                      <a:pt x="3005" y="6643"/>
                      <a:pt x="4467" y="6400"/>
                      <a:pt x="5899" y="5734"/>
                    </a:cubicBezTo>
                    <a:cubicBezTo>
                      <a:pt x="8816" y="4378"/>
                      <a:pt x="9329" y="0"/>
                      <a:pt x="93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3675275" y="1818400"/>
                <a:ext cx="281550" cy="111900"/>
              </a:xfrm>
              <a:custGeom>
                <a:avLst/>
                <a:gdLst/>
                <a:ahLst/>
                <a:cxnLst/>
                <a:rect l="l" t="t" r="r" b="b"/>
                <a:pathLst>
                  <a:path w="11262" h="4476" extrusionOk="0">
                    <a:moveTo>
                      <a:pt x="6498" y="1"/>
                    </a:moveTo>
                    <a:cubicBezTo>
                      <a:pt x="5898" y="1"/>
                      <a:pt x="5291" y="100"/>
                      <a:pt x="4708" y="346"/>
                    </a:cubicBezTo>
                    <a:cubicBezTo>
                      <a:pt x="1745" y="1598"/>
                      <a:pt x="1" y="4121"/>
                      <a:pt x="549" y="4456"/>
                    </a:cubicBezTo>
                    <a:cubicBezTo>
                      <a:pt x="572" y="4469"/>
                      <a:pt x="601" y="4476"/>
                      <a:pt x="636" y="4476"/>
                    </a:cubicBezTo>
                    <a:cubicBezTo>
                      <a:pt x="1238" y="4476"/>
                      <a:pt x="3598" y="2549"/>
                      <a:pt x="5855" y="2549"/>
                    </a:cubicBezTo>
                    <a:cubicBezTo>
                      <a:pt x="6631" y="2549"/>
                      <a:pt x="7394" y="2777"/>
                      <a:pt x="8069" y="3388"/>
                    </a:cubicBezTo>
                    <a:lnTo>
                      <a:pt x="11262" y="1650"/>
                    </a:lnTo>
                    <a:cubicBezTo>
                      <a:pt x="11262" y="1650"/>
                      <a:pt x="8945" y="1"/>
                      <a:pt x="6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3832700" y="1724425"/>
                <a:ext cx="578725" cy="434375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17375" extrusionOk="0">
                    <a:moveTo>
                      <a:pt x="17097" y="1"/>
                    </a:moveTo>
                    <a:cubicBezTo>
                      <a:pt x="15720" y="1"/>
                      <a:pt x="14220" y="83"/>
                      <a:pt x="12726" y="312"/>
                    </a:cubicBezTo>
                    <a:cubicBezTo>
                      <a:pt x="10912" y="590"/>
                      <a:pt x="9110" y="1089"/>
                      <a:pt x="7543" y="1919"/>
                    </a:cubicBezTo>
                    <a:cubicBezTo>
                      <a:pt x="4569" y="3498"/>
                      <a:pt x="2693" y="5385"/>
                      <a:pt x="1558" y="6894"/>
                    </a:cubicBezTo>
                    <a:cubicBezTo>
                      <a:pt x="384" y="8452"/>
                      <a:pt x="0" y="9608"/>
                      <a:pt x="0" y="9608"/>
                    </a:cubicBezTo>
                    <a:lnTo>
                      <a:pt x="3884" y="17374"/>
                    </a:lnTo>
                    <a:cubicBezTo>
                      <a:pt x="3884" y="17374"/>
                      <a:pt x="5094" y="17206"/>
                      <a:pt x="6860" y="16810"/>
                    </a:cubicBezTo>
                    <a:cubicBezTo>
                      <a:pt x="9341" y="16248"/>
                      <a:pt x="12916" y="15234"/>
                      <a:pt x="15755" y="13600"/>
                    </a:cubicBezTo>
                    <a:cubicBezTo>
                      <a:pt x="17162" y="12788"/>
                      <a:pt x="18311" y="11702"/>
                      <a:pt x="19243" y="10501"/>
                    </a:cubicBezTo>
                    <a:cubicBezTo>
                      <a:pt x="22557" y="6232"/>
                      <a:pt x="23149" y="497"/>
                      <a:pt x="23149" y="497"/>
                    </a:cubicBezTo>
                    <a:cubicBezTo>
                      <a:pt x="23149" y="497"/>
                      <a:pt x="20494" y="1"/>
                      <a:pt x="170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4019625" y="1833975"/>
                <a:ext cx="20487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7468" extrusionOk="0">
                    <a:moveTo>
                      <a:pt x="4098" y="0"/>
                    </a:moveTo>
                    <a:cubicBezTo>
                      <a:pt x="3142" y="0"/>
                      <a:pt x="2187" y="365"/>
                      <a:pt x="1457" y="1094"/>
                    </a:cubicBezTo>
                    <a:cubicBezTo>
                      <a:pt x="0" y="2552"/>
                      <a:pt x="0" y="4916"/>
                      <a:pt x="1457" y="6373"/>
                    </a:cubicBezTo>
                    <a:cubicBezTo>
                      <a:pt x="2187" y="7103"/>
                      <a:pt x="3142" y="7467"/>
                      <a:pt x="4098" y="7467"/>
                    </a:cubicBezTo>
                    <a:cubicBezTo>
                      <a:pt x="5053" y="7467"/>
                      <a:pt x="6009" y="7103"/>
                      <a:pt x="6738" y="6373"/>
                    </a:cubicBezTo>
                    <a:cubicBezTo>
                      <a:pt x="8195" y="4916"/>
                      <a:pt x="8195" y="2552"/>
                      <a:pt x="6738" y="1094"/>
                    </a:cubicBezTo>
                    <a:cubicBezTo>
                      <a:pt x="6009" y="365"/>
                      <a:pt x="5053" y="0"/>
                      <a:pt x="40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4060400" y="1869975"/>
                <a:ext cx="121275" cy="119275"/>
              </a:xfrm>
              <a:custGeom>
                <a:avLst/>
                <a:gdLst/>
                <a:ahLst/>
                <a:cxnLst/>
                <a:rect l="l" t="t" r="r" b="b"/>
                <a:pathLst>
                  <a:path w="4851" h="4771" extrusionOk="0">
                    <a:moveTo>
                      <a:pt x="2467" y="1"/>
                    </a:moveTo>
                    <a:cubicBezTo>
                      <a:pt x="2339" y="1"/>
                      <a:pt x="2212" y="11"/>
                      <a:pt x="2087" y="32"/>
                    </a:cubicBezTo>
                    <a:cubicBezTo>
                      <a:pt x="868" y="228"/>
                      <a:pt x="1" y="1322"/>
                      <a:pt x="88" y="2554"/>
                    </a:cubicBezTo>
                    <a:cubicBezTo>
                      <a:pt x="176" y="3785"/>
                      <a:pt x="1187" y="4745"/>
                      <a:pt x="2421" y="4769"/>
                    </a:cubicBezTo>
                    <a:cubicBezTo>
                      <a:pt x="2436" y="4771"/>
                      <a:pt x="2452" y="4771"/>
                      <a:pt x="2467" y="4771"/>
                    </a:cubicBezTo>
                    <a:cubicBezTo>
                      <a:pt x="3784" y="4771"/>
                      <a:pt x="4851" y="3704"/>
                      <a:pt x="4851" y="2386"/>
                    </a:cubicBezTo>
                    <a:cubicBezTo>
                      <a:pt x="4851" y="1069"/>
                      <a:pt x="3784" y="1"/>
                      <a:pt x="24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4150850" y="1724425"/>
                <a:ext cx="260575" cy="262550"/>
              </a:xfrm>
              <a:custGeom>
                <a:avLst/>
                <a:gdLst/>
                <a:ahLst/>
                <a:cxnLst/>
                <a:rect l="l" t="t" r="r" b="b"/>
                <a:pathLst>
                  <a:path w="10423" h="10502" extrusionOk="0">
                    <a:moveTo>
                      <a:pt x="4371" y="1"/>
                    </a:moveTo>
                    <a:cubicBezTo>
                      <a:pt x="2994" y="1"/>
                      <a:pt x="1494" y="83"/>
                      <a:pt x="0" y="312"/>
                    </a:cubicBezTo>
                    <a:cubicBezTo>
                      <a:pt x="1558" y="1527"/>
                      <a:pt x="5037" y="4779"/>
                      <a:pt x="6517" y="10501"/>
                    </a:cubicBezTo>
                    <a:cubicBezTo>
                      <a:pt x="9831" y="6232"/>
                      <a:pt x="10423" y="497"/>
                      <a:pt x="10423" y="497"/>
                    </a:cubicBezTo>
                    <a:cubicBezTo>
                      <a:pt x="10423" y="497"/>
                      <a:pt x="7768" y="1"/>
                      <a:pt x="43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3832700" y="1896775"/>
                <a:ext cx="171525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6861" h="10479" extrusionOk="0">
                    <a:moveTo>
                      <a:pt x="1558" y="0"/>
                    </a:moveTo>
                    <a:cubicBezTo>
                      <a:pt x="384" y="1558"/>
                      <a:pt x="0" y="2714"/>
                      <a:pt x="0" y="2714"/>
                    </a:cubicBezTo>
                    <a:lnTo>
                      <a:pt x="3884" y="10479"/>
                    </a:lnTo>
                    <a:cubicBezTo>
                      <a:pt x="3884" y="10479"/>
                      <a:pt x="5094" y="10312"/>
                      <a:pt x="6860" y="9914"/>
                    </a:cubicBezTo>
                    <a:lnTo>
                      <a:pt x="1558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3805050" y="1982100"/>
                <a:ext cx="199875" cy="1168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4672" extrusionOk="0">
                    <a:moveTo>
                      <a:pt x="7439" y="0"/>
                    </a:moveTo>
                    <a:cubicBezTo>
                      <a:pt x="6151" y="0"/>
                      <a:pt x="2762" y="2156"/>
                      <a:pt x="277" y="4052"/>
                    </a:cubicBezTo>
                    <a:cubicBezTo>
                      <a:pt x="1" y="4261"/>
                      <a:pt x="176" y="4672"/>
                      <a:pt x="479" y="4672"/>
                    </a:cubicBezTo>
                    <a:cubicBezTo>
                      <a:pt x="516" y="4672"/>
                      <a:pt x="555" y="4666"/>
                      <a:pt x="595" y="4653"/>
                    </a:cubicBezTo>
                    <a:cubicBezTo>
                      <a:pt x="3206" y="3784"/>
                      <a:pt x="7837" y="2041"/>
                      <a:pt x="7962" y="555"/>
                    </a:cubicBezTo>
                    <a:cubicBezTo>
                      <a:pt x="7994" y="168"/>
                      <a:pt x="7799" y="0"/>
                      <a:pt x="7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4082475" y="1869975"/>
                <a:ext cx="69100" cy="119250"/>
              </a:xfrm>
              <a:custGeom>
                <a:avLst/>
                <a:gdLst/>
                <a:ahLst/>
                <a:cxnLst/>
                <a:rect l="l" t="t" r="r" b="b"/>
                <a:pathLst>
                  <a:path w="2764" h="4770" extrusionOk="0">
                    <a:moveTo>
                      <a:pt x="1584" y="1"/>
                    </a:moveTo>
                    <a:cubicBezTo>
                      <a:pt x="1457" y="1"/>
                      <a:pt x="1329" y="11"/>
                      <a:pt x="1204" y="32"/>
                    </a:cubicBezTo>
                    <a:lnTo>
                      <a:pt x="0" y="4172"/>
                    </a:lnTo>
                    <a:cubicBezTo>
                      <a:pt x="425" y="4548"/>
                      <a:pt x="971" y="4760"/>
                      <a:pt x="1538" y="4769"/>
                    </a:cubicBezTo>
                    <a:lnTo>
                      <a:pt x="2764" y="314"/>
                    </a:lnTo>
                    <a:cubicBezTo>
                      <a:pt x="2404" y="109"/>
                      <a:pt x="1998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4" name="Google Shape;234;p34"/>
          <p:cNvGrpSpPr/>
          <p:nvPr/>
        </p:nvGrpSpPr>
        <p:grpSpPr>
          <a:xfrm rot="953377">
            <a:off x="6524766" y="149598"/>
            <a:ext cx="2190592" cy="3991238"/>
            <a:chOff x="2366550" y="238100"/>
            <a:chExt cx="2875125" cy="5238450"/>
          </a:xfrm>
        </p:grpSpPr>
        <p:sp>
          <p:nvSpPr>
            <p:cNvPr id="235" name="Google Shape;235;p34"/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2549400" y="198900"/>
            <a:ext cx="40452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Otros juegos</a:t>
            </a:r>
            <a:endParaRPr dirty="0"/>
          </a:p>
        </p:txBody>
      </p:sp>
      <p:sp>
        <p:nvSpPr>
          <p:cNvPr id="268" name="Google Shape;268;p35">
            <a:hlinkClick r:id="rId4" action="ppaction://hlinksldjump"/>
          </p:cNvPr>
          <p:cNvSpPr/>
          <p:nvPr/>
        </p:nvSpPr>
        <p:spPr>
          <a:xfrm>
            <a:off x="709500" y="1297100"/>
            <a:ext cx="1996200" cy="11562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5">
            <a:hlinkClick r:id="rId5" action="ppaction://hlinksldjump"/>
          </p:cNvPr>
          <p:cNvSpPr/>
          <p:nvPr/>
        </p:nvSpPr>
        <p:spPr>
          <a:xfrm>
            <a:off x="3573900" y="1297100"/>
            <a:ext cx="1996200" cy="11562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">
            <a:hlinkClick r:id="rId6" action="ppaction://hlinksldjump"/>
          </p:cNvPr>
          <p:cNvSpPr/>
          <p:nvPr/>
        </p:nvSpPr>
        <p:spPr>
          <a:xfrm>
            <a:off x="709500" y="2735839"/>
            <a:ext cx="1996200" cy="1156200"/>
          </a:xfrm>
          <a:prstGeom prst="roundRect">
            <a:avLst>
              <a:gd name="adj" fmla="val 30219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5">
            <a:hlinkClick r:id="rId7" action="ppaction://hlinksldjump"/>
          </p:cNvPr>
          <p:cNvSpPr/>
          <p:nvPr/>
        </p:nvSpPr>
        <p:spPr>
          <a:xfrm>
            <a:off x="6438300" y="2735839"/>
            <a:ext cx="1996200" cy="1156200"/>
          </a:xfrm>
          <a:prstGeom prst="roundRect">
            <a:avLst>
              <a:gd name="adj" fmla="val 30219"/>
            </a:avLst>
          </a:prstGeom>
          <a:solidFill>
            <a:schemeClr val="accent4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5">
            <a:hlinkClick r:id="rId8" action="ppaction://hlinksldjump"/>
          </p:cNvPr>
          <p:cNvSpPr/>
          <p:nvPr/>
        </p:nvSpPr>
        <p:spPr>
          <a:xfrm>
            <a:off x="3573900" y="2735839"/>
            <a:ext cx="1996200" cy="11562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5">
            <a:hlinkClick r:id="rId4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7914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debo toser</a:t>
            </a: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Google Shape;275;p35">
            <a:hlinkClick r:id="rId5" action="ppaction://hlinksldjump"/>
          </p:cNvPr>
          <p:cNvSpPr txBox="1">
            <a:spLocks noGrp="1"/>
          </p:cNvSpPr>
          <p:nvPr>
            <p:ph type="title" idx="3"/>
          </p:nvPr>
        </p:nvSpPr>
        <p:spPr>
          <a:xfrm>
            <a:off x="3655800" y="1594445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Qué letra falta?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Google Shape;277;p35">
            <a:hlinkClick r:id="rId6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791400" y="3049846"/>
            <a:ext cx="19143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Cuál es el coronavirus?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Google Shape;278;p35">
            <a:hlinkClick r:id="rId8" action="ppaction://hlinksldjump"/>
          </p:cNvPr>
          <p:cNvSpPr txBox="1">
            <a:spLocks noGrp="1"/>
          </p:cNvSpPr>
          <p:nvPr>
            <p:ph type="title" idx="6"/>
          </p:nvPr>
        </p:nvSpPr>
        <p:spPr>
          <a:xfrm>
            <a:off x="36558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Medidas de prevención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Google Shape;279;p35">
            <a:hlinkClick r:id="rId7" action="ppaction://hlinksldjump"/>
          </p:cNvPr>
          <p:cNvSpPr txBox="1">
            <a:spLocks noGrp="1"/>
          </p:cNvSpPr>
          <p:nvPr>
            <p:ph type="title" idx="7"/>
          </p:nvPr>
        </p:nvSpPr>
        <p:spPr>
          <a:xfrm>
            <a:off x="6520200" y="3049846"/>
            <a:ext cx="1832400" cy="5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se contagia?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Google Shape;280;p35">
            <a:hlinkClick r:id="rId9" action="ppaction://hlinksldjump"/>
          </p:cNvPr>
          <p:cNvSpPr/>
          <p:nvPr/>
        </p:nvSpPr>
        <p:spPr>
          <a:xfrm>
            <a:off x="3573900" y="4242100"/>
            <a:ext cx="1996200" cy="6165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5">
            <a:hlinkClick r:id="rId9" action="ppaction://hlinksldjump"/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573900" y="4318300"/>
            <a:ext cx="19962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Londrina Solid"/>
              </a:rPr>
              <a:t>Finalizar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Londrina Solid"/>
            </a:endParaRPr>
          </a:p>
        </p:txBody>
      </p:sp>
      <p:grpSp>
        <p:nvGrpSpPr>
          <p:cNvPr id="19" name="Google Shape;234;p34">
            <a:extLst>
              <a:ext uri="{FF2B5EF4-FFF2-40B4-BE49-F238E27FC236}">
                <a16:creationId xmlns:a16="http://schemas.microsoft.com/office/drawing/2014/main" id="{26283C7A-198E-46F0-9B12-4E3264BBC2FE}"/>
              </a:ext>
            </a:extLst>
          </p:cNvPr>
          <p:cNvGrpSpPr/>
          <p:nvPr/>
        </p:nvGrpSpPr>
        <p:grpSpPr>
          <a:xfrm rot="953377">
            <a:off x="5943817" y="194412"/>
            <a:ext cx="1645217" cy="2361322"/>
            <a:chOff x="2366550" y="238100"/>
            <a:chExt cx="2875125" cy="5238450"/>
          </a:xfrm>
        </p:grpSpPr>
        <p:sp>
          <p:nvSpPr>
            <p:cNvPr id="20" name="Google Shape;235;p34">
              <a:extLst>
                <a:ext uri="{FF2B5EF4-FFF2-40B4-BE49-F238E27FC236}">
                  <a16:creationId xmlns:a16="http://schemas.microsoft.com/office/drawing/2014/main" id="{D31233D0-9314-4C84-8608-860548ECD731}"/>
                </a:ext>
              </a:extLst>
            </p:cNvPr>
            <p:cNvSpPr/>
            <p:nvPr/>
          </p:nvSpPr>
          <p:spPr>
            <a:xfrm>
              <a:off x="3269450" y="1884925"/>
              <a:ext cx="578075" cy="1577350"/>
            </a:xfrm>
            <a:custGeom>
              <a:avLst/>
              <a:gdLst/>
              <a:ahLst/>
              <a:cxnLst/>
              <a:rect l="l" t="t" r="r" b="b"/>
              <a:pathLst>
                <a:path w="23123" h="63094" fill="none" extrusionOk="0">
                  <a:moveTo>
                    <a:pt x="1" y="0"/>
                  </a:moveTo>
                  <a:cubicBezTo>
                    <a:pt x="2546" y="3153"/>
                    <a:pt x="4803" y="8509"/>
                    <a:pt x="5463" y="12508"/>
                  </a:cubicBezTo>
                  <a:cubicBezTo>
                    <a:pt x="6990" y="21755"/>
                    <a:pt x="8485" y="29277"/>
                    <a:pt x="10526" y="38424"/>
                  </a:cubicBezTo>
                  <a:cubicBezTo>
                    <a:pt x="12569" y="47571"/>
                    <a:pt x="16301" y="56664"/>
                    <a:pt x="23122" y="63093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6;p34">
              <a:extLst>
                <a:ext uri="{FF2B5EF4-FFF2-40B4-BE49-F238E27FC236}">
                  <a16:creationId xmlns:a16="http://schemas.microsoft.com/office/drawing/2014/main" id="{041589AF-3C12-40E6-A1A6-9AA3015E3413}"/>
                </a:ext>
              </a:extLst>
            </p:cNvPr>
            <p:cNvSpPr/>
            <p:nvPr/>
          </p:nvSpPr>
          <p:spPr>
            <a:xfrm>
              <a:off x="2366550" y="550050"/>
              <a:ext cx="1293100" cy="1470850"/>
            </a:xfrm>
            <a:custGeom>
              <a:avLst/>
              <a:gdLst/>
              <a:ahLst/>
              <a:cxnLst/>
              <a:rect l="l" t="t" r="r" b="b"/>
              <a:pathLst>
                <a:path w="51724" h="58834" extrusionOk="0">
                  <a:moveTo>
                    <a:pt x="23828" y="0"/>
                  </a:moveTo>
                  <a:cubicBezTo>
                    <a:pt x="22780" y="0"/>
                    <a:pt x="21740" y="59"/>
                    <a:pt x="20724" y="172"/>
                  </a:cubicBezTo>
                  <a:cubicBezTo>
                    <a:pt x="14908" y="818"/>
                    <a:pt x="9376" y="4617"/>
                    <a:pt x="5753" y="9213"/>
                  </a:cubicBezTo>
                  <a:cubicBezTo>
                    <a:pt x="1551" y="14542"/>
                    <a:pt x="1" y="21700"/>
                    <a:pt x="892" y="28429"/>
                  </a:cubicBezTo>
                  <a:cubicBezTo>
                    <a:pt x="1782" y="35156"/>
                    <a:pt x="4970" y="41452"/>
                    <a:pt x="9296" y="46682"/>
                  </a:cubicBezTo>
                  <a:cubicBezTo>
                    <a:pt x="12324" y="50342"/>
                    <a:pt x="15998" y="53584"/>
                    <a:pt x="20385" y="55407"/>
                  </a:cubicBezTo>
                  <a:cubicBezTo>
                    <a:pt x="22794" y="56409"/>
                    <a:pt x="25405" y="56873"/>
                    <a:pt x="28019" y="56873"/>
                  </a:cubicBezTo>
                  <a:cubicBezTo>
                    <a:pt x="30530" y="56873"/>
                    <a:pt x="33045" y="56445"/>
                    <a:pt x="35388" y="55653"/>
                  </a:cubicBezTo>
                  <a:lnTo>
                    <a:pt x="35388" y="55653"/>
                  </a:lnTo>
                  <a:cubicBezTo>
                    <a:pt x="35187" y="56185"/>
                    <a:pt x="34985" y="56732"/>
                    <a:pt x="34990" y="57300"/>
                  </a:cubicBezTo>
                  <a:cubicBezTo>
                    <a:pt x="34996" y="57867"/>
                    <a:pt x="35256" y="58470"/>
                    <a:pt x="35768" y="58718"/>
                  </a:cubicBezTo>
                  <a:cubicBezTo>
                    <a:pt x="35931" y="58798"/>
                    <a:pt x="36107" y="58834"/>
                    <a:pt x="36283" y="58834"/>
                  </a:cubicBezTo>
                  <a:cubicBezTo>
                    <a:pt x="36762" y="58834"/>
                    <a:pt x="37253" y="58571"/>
                    <a:pt x="37573" y="58196"/>
                  </a:cubicBezTo>
                  <a:cubicBezTo>
                    <a:pt x="38011" y="57683"/>
                    <a:pt x="38201" y="57010"/>
                    <a:pt x="38379" y="56360"/>
                  </a:cubicBezTo>
                  <a:cubicBezTo>
                    <a:pt x="38789" y="56835"/>
                    <a:pt x="39415" y="57119"/>
                    <a:pt x="40038" y="57119"/>
                  </a:cubicBezTo>
                  <a:cubicBezTo>
                    <a:pt x="40233" y="57119"/>
                    <a:pt x="40427" y="57091"/>
                    <a:pt x="40614" y="57033"/>
                  </a:cubicBezTo>
                  <a:cubicBezTo>
                    <a:pt x="41399" y="56787"/>
                    <a:pt x="41992" y="55987"/>
                    <a:pt x="41941" y="55165"/>
                  </a:cubicBezTo>
                  <a:cubicBezTo>
                    <a:pt x="41897" y="54448"/>
                    <a:pt x="40906" y="53371"/>
                    <a:pt x="40066" y="53371"/>
                  </a:cubicBezTo>
                  <a:cubicBezTo>
                    <a:pt x="39947" y="53371"/>
                    <a:pt x="39830" y="53393"/>
                    <a:pt x="39720" y="53440"/>
                  </a:cubicBezTo>
                  <a:cubicBezTo>
                    <a:pt x="42109" y="52404"/>
                    <a:pt x="45115" y="50634"/>
                    <a:pt x="46449" y="48363"/>
                  </a:cubicBezTo>
                  <a:cubicBezTo>
                    <a:pt x="50453" y="41551"/>
                    <a:pt x="51724" y="33276"/>
                    <a:pt x="50322" y="25529"/>
                  </a:cubicBezTo>
                  <a:cubicBezTo>
                    <a:pt x="48770" y="16948"/>
                    <a:pt x="44317" y="9738"/>
                    <a:pt x="37680" y="4350"/>
                  </a:cubicBezTo>
                  <a:cubicBezTo>
                    <a:pt x="33930" y="1307"/>
                    <a:pt x="28781" y="0"/>
                    <a:pt x="23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7;p34">
              <a:extLst>
                <a:ext uri="{FF2B5EF4-FFF2-40B4-BE49-F238E27FC236}">
                  <a16:creationId xmlns:a16="http://schemas.microsoft.com/office/drawing/2014/main" id="{2E54FBF2-A848-42EF-B6D8-48C0B59B36C5}"/>
                </a:ext>
              </a:extLst>
            </p:cNvPr>
            <p:cNvSpPr/>
            <p:nvPr/>
          </p:nvSpPr>
          <p:spPr>
            <a:xfrm>
              <a:off x="2979425" y="632175"/>
              <a:ext cx="389525" cy="305550"/>
            </a:xfrm>
            <a:custGeom>
              <a:avLst/>
              <a:gdLst/>
              <a:ahLst/>
              <a:cxnLst/>
              <a:rect l="l" t="t" r="r" b="b"/>
              <a:pathLst>
                <a:path w="15581" h="12222" extrusionOk="0">
                  <a:moveTo>
                    <a:pt x="2533" y="0"/>
                  </a:moveTo>
                  <a:cubicBezTo>
                    <a:pt x="2382" y="0"/>
                    <a:pt x="2247" y="21"/>
                    <a:pt x="2133" y="67"/>
                  </a:cubicBezTo>
                  <a:cubicBezTo>
                    <a:pt x="0" y="931"/>
                    <a:pt x="2235" y="2706"/>
                    <a:pt x="3379" y="3309"/>
                  </a:cubicBezTo>
                  <a:cubicBezTo>
                    <a:pt x="7167" y="5304"/>
                    <a:pt x="11238" y="7364"/>
                    <a:pt x="13389" y="11065"/>
                  </a:cubicBezTo>
                  <a:cubicBezTo>
                    <a:pt x="13581" y="11395"/>
                    <a:pt x="13763" y="11745"/>
                    <a:pt x="14062" y="11985"/>
                  </a:cubicBezTo>
                  <a:cubicBezTo>
                    <a:pt x="14242" y="12129"/>
                    <a:pt x="14479" y="12221"/>
                    <a:pt x="14706" y="12221"/>
                  </a:cubicBezTo>
                  <a:cubicBezTo>
                    <a:pt x="14855" y="12221"/>
                    <a:pt x="14999" y="12182"/>
                    <a:pt x="15121" y="12093"/>
                  </a:cubicBezTo>
                  <a:cubicBezTo>
                    <a:pt x="15580" y="11753"/>
                    <a:pt x="15401" y="11035"/>
                    <a:pt x="15154" y="10519"/>
                  </a:cubicBezTo>
                  <a:cubicBezTo>
                    <a:pt x="13481" y="7022"/>
                    <a:pt x="10706" y="4082"/>
                    <a:pt x="7361" y="2134"/>
                  </a:cubicBezTo>
                  <a:cubicBezTo>
                    <a:pt x="6509" y="1637"/>
                    <a:pt x="3871" y="0"/>
                    <a:pt x="2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8;p34">
              <a:extLst>
                <a:ext uri="{FF2B5EF4-FFF2-40B4-BE49-F238E27FC236}">
                  <a16:creationId xmlns:a16="http://schemas.microsoft.com/office/drawing/2014/main" id="{9AC2B58D-0D0C-465C-85EF-D1485A4E2F8F}"/>
                </a:ext>
              </a:extLst>
            </p:cNvPr>
            <p:cNvSpPr/>
            <p:nvPr/>
          </p:nvSpPr>
          <p:spPr>
            <a:xfrm>
              <a:off x="3389875" y="1048250"/>
              <a:ext cx="103225" cy="164700"/>
            </a:xfrm>
            <a:custGeom>
              <a:avLst/>
              <a:gdLst/>
              <a:ahLst/>
              <a:cxnLst/>
              <a:rect l="l" t="t" r="r" b="b"/>
              <a:pathLst>
                <a:path w="4129" h="6588" extrusionOk="0">
                  <a:moveTo>
                    <a:pt x="1316" y="1"/>
                  </a:moveTo>
                  <a:cubicBezTo>
                    <a:pt x="1184" y="1"/>
                    <a:pt x="1049" y="41"/>
                    <a:pt x="911" y="132"/>
                  </a:cubicBezTo>
                  <a:cubicBezTo>
                    <a:pt x="0" y="734"/>
                    <a:pt x="1714" y="4941"/>
                    <a:pt x="1935" y="5790"/>
                  </a:cubicBezTo>
                  <a:cubicBezTo>
                    <a:pt x="2026" y="6144"/>
                    <a:pt x="2204" y="6572"/>
                    <a:pt x="2570" y="6587"/>
                  </a:cubicBezTo>
                  <a:cubicBezTo>
                    <a:pt x="2576" y="6588"/>
                    <a:pt x="2583" y="6588"/>
                    <a:pt x="2589" y="6588"/>
                  </a:cubicBezTo>
                  <a:cubicBezTo>
                    <a:pt x="2732" y="6588"/>
                    <a:pt x="2867" y="6519"/>
                    <a:pt x="2985" y="6436"/>
                  </a:cubicBezTo>
                  <a:cubicBezTo>
                    <a:pt x="4128" y="5633"/>
                    <a:pt x="3860" y="3869"/>
                    <a:pt x="3292" y="2592"/>
                  </a:cubicBezTo>
                  <a:cubicBezTo>
                    <a:pt x="3057" y="2060"/>
                    <a:pt x="2262" y="1"/>
                    <a:pt x="1316" y="1"/>
                  </a:cubicBezTo>
                  <a:close/>
                </a:path>
              </a:pathLst>
            </a:custGeom>
            <a:solidFill>
              <a:srgbClr val="F9A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9;p34">
              <a:extLst>
                <a:ext uri="{FF2B5EF4-FFF2-40B4-BE49-F238E27FC236}">
                  <a16:creationId xmlns:a16="http://schemas.microsoft.com/office/drawing/2014/main" id="{7928613E-C672-4A57-A633-10D04061FEFD}"/>
                </a:ext>
              </a:extLst>
            </p:cNvPr>
            <p:cNvSpPr/>
            <p:nvPr/>
          </p:nvSpPr>
          <p:spPr>
            <a:xfrm>
              <a:off x="3640375" y="1859350"/>
              <a:ext cx="207150" cy="1627750"/>
            </a:xfrm>
            <a:custGeom>
              <a:avLst/>
              <a:gdLst/>
              <a:ahLst/>
              <a:cxnLst/>
              <a:rect l="l" t="t" r="r" b="b"/>
              <a:pathLst>
                <a:path w="8286" h="65110" fill="none" extrusionOk="0">
                  <a:moveTo>
                    <a:pt x="7048" y="65109"/>
                  </a:moveTo>
                  <a:cubicBezTo>
                    <a:pt x="737" y="58499"/>
                    <a:pt x="1" y="48430"/>
                    <a:pt x="380" y="39299"/>
                  </a:cubicBezTo>
                  <a:cubicBezTo>
                    <a:pt x="918" y="26359"/>
                    <a:pt x="4748" y="12461"/>
                    <a:pt x="82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0;p34">
              <a:extLst>
                <a:ext uri="{FF2B5EF4-FFF2-40B4-BE49-F238E27FC236}">
                  <a16:creationId xmlns:a16="http://schemas.microsoft.com/office/drawing/2014/main" id="{1D079000-FFE0-4D63-9A59-A8C151E3F0B2}"/>
                </a:ext>
              </a:extLst>
            </p:cNvPr>
            <p:cNvSpPr/>
            <p:nvPr/>
          </p:nvSpPr>
          <p:spPr>
            <a:xfrm>
              <a:off x="3504925" y="548425"/>
              <a:ext cx="1290575" cy="1451925"/>
            </a:xfrm>
            <a:custGeom>
              <a:avLst/>
              <a:gdLst/>
              <a:ahLst/>
              <a:cxnLst/>
              <a:rect l="l" t="t" r="r" b="b"/>
              <a:pathLst>
                <a:path w="51623" h="58077" extrusionOk="0">
                  <a:moveTo>
                    <a:pt x="27953" y="1"/>
                  </a:moveTo>
                  <a:cubicBezTo>
                    <a:pt x="27475" y="1"/>
                    <a:pt x="27000" y="14"/>
                    <a:pt x="26529" y="39"/>
                  </a:cubicBezTo>
                  <a:cubicBezTo>
                    <a:pt x="19753" y="408"/>
                    <a:pt x="13356" y="3977"/>
                    <a:pt x="8896" y="9092"/>
                  </a:cubicBezTo>
                  <a:cubicBezTo>
                    <a:pt x="4435" y="14207"/>
                    <a:pt x="1817" y="20759"/>
                    <a:pt x="750" y="27462"/>
                  </a:cubicBezTo>
                  <a:cubicBezTo>
                    <a:pt x="4" y="32154"/>
                    <a:pt x="1" y="37054"/>
                    <a:pt x="1531" y="41552"/>
                  </a:cubicBezTo>
                  <a:cubicBezTo>
                    <a:pt x="3179" y="46394"/>
                    <a:pt x="6890" y="50452"/>
                    <a:pt x="11262" y="52974"/>
                  </a:cubicBezTo>
                  <a:cubicBezTo>
                    <a:pt x="10731" y="53175"/>
                    <a:pt x="10186" y="53385"/>
                    <a:pt x="9764" y="53764"/>
                  </a:cubicBezTo>
                  <a:cubicBezTo>
                    <a:pt x="9341" y="54144"/>
                    <a:pt x="9062" y="54737"/>
                    <a:pt x="9213" y="55285"/>
                  </a:cubicBezTo>
                  <a:cubicBezTo>
                    <a:pt x="9390" y="55926"/>
                    <a:pt x="10103" y="56294"/>
                    <a:pt x="10769" y="56294"/>
                  </a:cubicBezTo>
                  <a:cubicBezTo>
                    <a:pt x="10779" y="56294"/>
                    <a:pt x="10788" y="56294"/>
                    <a:pt x="10798" y="56294"/>
                  </a:cubicBezTo>
                  <a:cubicBezTo>
                    <a:pt x="11472" y="56284"/>
                    <a:pt x="12103" y="55982"/>
                    <a:pt x="12709" y="55686"/>
                  </a:cubicBezTo>
                  <a:lnTo>
                    <a:pt x="12709" y="55686"/>
                  </a:lnTo>
                  <a:cubicBezTo>
                    <a:pt x="12597" y="56501"/>
                    <a:pt x="12977" y="57379"/>
                    <a:pt x="13680" y="57807"/>
                  </a:cubicBezTo>
                  <a:cubicBezTo>
                    <a:pt x="13976" y="57987"/>
                    <a:pt x="14323" y="58076"/>
                    <a:pt x="14668" y="58076"/>
                  </a:cubicBezTo>
                  <a:cubicBezTo>
                    <a:pt x="15146" y="58076"/>
                    <a:pt x="15622" y="57906"/>
                    <a:pt x="15960" y="57569"/>
                  </a:cubicBezTo>
                  <a:cubicBezTo>
                    <a:pt x="16541" y="56991"/>
                    <a:pt x="16658" y="55173"/>
                    <a:pt x="15787" y="54762"/>
                  </a:cubicBezTo>
                  <a:lnTo>
                    <a:pt x="15787" y="54762"/>
                  </a:lnTo>
                  <a:cubicBezTo>
                    <a:pt x="17737" y="55680"/>
                    <a:pt x="20347" y="56583"/>
                    <a:pt x="22655" y="56583"/>
                  </a:cubicBezTo>
                  <a:cubicBezTo>
                    <a:pt x="23134" y="56583"/>
                    <a:pt x="23600" y="56544"/>
                    <a:pt x="24044" y="56458"/>
                  </a:cubicBezTo>
                  <a:cubicBezTo>
                    <a:pt x="31802" y="54958"/>
                    <a:pt x="38852" y="50444"/>
                    <a:pt x="43739" y="44272"/>
                  </a:cubicBezTo>
                  <a:cubicBezTo>
                    <a:pt x="49153" y="37436"/>
                    <a:pt x="51622" y="29329"/>
                    <a:pt x="51278" y="20786"/>
                  </a:cubicBezTo>
                  <a:cubicBezTo>
                    <a:pt x="51043" y="14940"/>
                    <a:pt x="47536" y="9237"/>
                    <a:pt x="43207" y="5300"/>
                  </a:cubicBezTo>
                  <a:cubicBezTo>
                    <a:pt x="39229" y="1680"/>
                    <a:pt x="33407" y="1"/>
                    <a:pt x="27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1;p34">
              <a:extLst>
                <a:ext uri="{FF2B5EF4-FFF2-40B4-BE49-F238E27FC236}">
                  <a16:creationId xmlns:a16="http://schemas.microsoft.com/office/drawing/2014/main" id="{06865F77-BBCE-4C38-8ACC-26E3B005CBEB}"/>
                </a:ext>
              </a:extLst>
            </p:cNvPr>
            <p:cNvSpPr/>
            <p:nvPr/>
          </p:nvSpPr>
          <p:spPr>
            <a:xfrm>
              <a:off x="4552025" y="768475"/>
              <a:ext cx="185700" cy="434025"/>
            </a:xfrm>
            <a:custGeom>
              <a:avLst/>
              <a:gdLst/>
              <a:ahLst/>
              <a:cxnLst/>
              <a:rect l="l" t="t" r="r" b="b"/>
              <a:pathLst>
                <a:path w="7428" h="17361" extrusionOk="0">
                  <a:moveTo>
                    <a:pt x="1603" y="1"/>
                  </a:moveTo>
                  <a:cubicBezTo>
                    <a:pt x="0" y="1"/>
                    <a:pt x="729" y="2383"/>
                    <a:pt x="1273" y="3435"/>
                  </a:cubicBezTo>
                  <a:cubicBezTo>
                    <a:pt x="3235" y="7240"/>
                    <a:pt x="5393" y="11259"/>
                    <a:pt x="5037" y="15526"/>
                  </a:cubicBezTo>
                  <a:cubicBezTo>
                    <a:pt x="5005" y="15906"/>
                    <a:pt x="4954" y="16298"/>
                    <a:pt x="5061" y="16664"/>
                  </a:cubicBezTo>
                  <a:cubicBezTo>
                    <a:pt x="5167" y="17026"/>
                    <a:pt x="5478" y="17360"/>
                    <a:pt x="5853" y="17360"/>
                  </a:cubicBezTo>
                  <a:cubicBezTo>
                    <a:pt x="5858" y="17360"/>
                    <a:pt x="5864" y="17360"/>
                    <a:pt x="5869" y="17360"/>
                  </a:cubicBezTo>
                  <a:cubicBezTo>
                    <a:pt x="6439" y="17344"/>
                    <a:pt x="6705" y="16653"/>
                    <a:pt x="6796" y="16089"/>
                  </a:cubicBezTo>
                  <a:cubicBezTo>
                    <a:pt x="7427" y="12264"/>
                    <a:pt x="6835" y="8265"/>
                    <a:pt x="5209" y="4752"/>
                  </a:cubicBezTo>
                  <a:cubicBezTo>
                    <a:pt x="4748" y="3757"/>
                    <a:pt x="3283" y="334"/>
                    <a:pt x="2107" y="64"/>
                  </a:cubicBezTo>
                  <a:cubicBezTo>
                    <a:pt x="1918" y="21"/>
                    <a:pt x="1750" y="1"/>
                    <a:pt x="16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2;p34">
              <a:extLst>
                <a:ext uri="{FF2B5EF4-FFF2-40B4-BE49-F238E27FC236}">
                  <a16:creationId xmlns:a16="http://schemas.microsoft.com/office/drawing/2014/main" id="{3C93237C-D73E-4DA4-8C8D-7B94C843E8C2}"/>
                </a:ext>
              </a:extLst>
            </p:cNvPr>
            <p:cNvSpPr/>
            <p:nvPr/>
          </p:nvSpPr>
          <p:spPr>
            <a:xfrm>
              <a:off x="4611275" y="1330025"/>
              <a:ext cx="99125" cy="158950"/>
            </a:xfrm>
            <a:custGeom>
              <a:avLst/>
              <a:gdLst/>
              <a:ahLst/>
              <a:cxnLst/>
              <a:rect l="l" t="t" r="r" b="b"/>
              <a:pathLst>
                <a:path w="3965" h="6358" extrusionOk="0">
                  <a:moveTo>
                    <a:pt x="2618" y="1"/>
                  </a:moveTo>
                  <a:cubicBezTo>
                    <a:pt x="1529" y="1"/>
                    <a:pt x="530" y="4406"/>
                    <a:pt x="226" y="5226"/>
                  </a:cubicBezTo>
                  <a:cubicBezTo>
                    <a:pt x="99" y="5568"/>
                    <a:pt x="1" y="6021"/>
                    <a:pt x="291" y="6243"/>
                  </a:cubicBezTo>
                  <a:cubicBezTo>
                    <a:pt x="409" y="6335"/>
                    <a:pt x="568" y="6357"/>
                    <a:pt x="718" y="6357"/>
                  </a:cubicBezTo>
                  <a:cubicBezTo>
                    <a:pt x="2115" y="6353"/>
                    <a:pt x="2905" y="4754"/>
                    <a:pt x="3171" y="3381"/>
                  </a:cubicBezTo>
                  <a:cubicBezTo>
                    <a:pt x="3297" y="2731"/>
                    <a:pt x="3965" y="35"/>
                    <a:pt x="2628" y="1"/>
                  </a:cubicBezTo>
                  <a:cubicBezTo>
                    <a:pt x="2624" y="1"/>
                    <a:pt x="2621" y="1"/>
                    <a:pt x="2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3;p34">
              <a:extLst>
                <a:ext uri="{FF2B5EF4-FFF2-40B4-BE49-F238E27FC236}">
                  <a16:creationId xmlns:a16="http://schemas.microsoft.com/office/drawing/2014/main" id="{083643F5-7F26-4333-9869-7CBFD76DB72C}"/>
                </a:ext>
              </a:extLst>
            </p:cNvPr>
            <p:cNvSpPr/>
            <p:nvPr/>
          </p:nvSpPr>
          <p:spPr>
            <a:xfrm>
              <a:off x="3551225" y="1635500"/>
              <a:ext cx="256800" cy="1888150"/>
            </a:xfrm>
            <a:custGeom>
              <a:avLst/>
              <a:gdLst/>
              <a:ahLst/>
              <a:cxnLst/>
              <a:rect l="l" t="t" r="r" b="b"/>
              <a:pathLst>
                <a:path w="10272" h="75526" fill="none" extrusionOk="0">
                  <a:moveTo>
                    <a:pt x="10271" y="75526"/>
                  </a:moveTo>
                  <a:cubicBezTo>
                    <a:pt x="5383" y="64039"/>
                    <a:pt x="415" y="52193"/>
                    <a:pt x="201" y="39711"/>
                  </a:cubicBezTo>
                  <a:cubicBezTo>
                    <a:pt x="0" y="27922"/>
                    <a:pt x="3984" y="11781"/>
                    <a:pt x="3485" y="1"/>
                  </a:cubicBezTo>
                </a:path>
              </a:pathLst>
            </a:custGeom>
            <a:noFill/>
            <a:ln w="10425" cap="flat" cmpd="sng">
              <a:solidFill>
                <a:srgbClr val="434343"/>
              </a:solidFill>
              <a:prstDash val="solid"/>
              <a:miter lim="107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;p34">
              <a:extLst>
                <a:ext uri="{FF2B5EF4-FFF2-40B4-BE49-F238E27FC236}">
                  <a16:creationId xmlns:a16="http://schemas.microsoft.com/office/drawing/2014/main" id="{1256F37A-2A76-4CEC-80E7-C5EBE526C446}"/>
                </a:ext>
              </a:extLst>
            </p:cNvPr>
            <p:cNvSpPr/>
            <p:nvPr/>
          </p:nvSpPr>
          <p:spPr>
            <a:xfrm>
              <a:off x="4276550" y="4957425"/>
              <a:ext cx="522525" cy="516500"/>
            </a:xfrm>
            <a:custGeom>
              <a:avLst/>
              <a:gdLst/>
              <a:ahLst/>
              <a:cxnLst/>
              <a:rect l="l" t="t" r="r" b="b"/>
              <a:pathLst>
                <a:path w="20901" h="20660" extrusionOk="0">
                  <a:moveTo>
                    <a:pt x="5194" y="1"/>
                  </a:moveTo>
                  <a:cubicBezTo>
                    <a:pt x="3132" y="1"/>
                    <a:pt x="1" y="1475"/>
                    <a:pt x="153" y="3576"/>
                  </a:cubicBezTo>
                  <a:cubicBezTo>
                    <a:pt x="304" y="5660"/>
                    <a:pt x="3507" y="8446"/>
                    <a:pt x="4842" y="9899"/>
                  </a:cubicBezTo>
                  <a:cubicBezTo>
                    <a:pt x="8464" y="13841"/>
                    <a:pt x="12656" y="17259"/>
                    <a:pt x="17255" y="19997"/>
                  </a:cubicBezTo>
                  <a:cubicBezTo>
                    <a:pt x="17812" y="20330"/>
                    <a:pt x="18450" y="20659"/>
                    <a:pt x="19074" y="20659"/>
                  </a:cubicBezTo>
                  <a:cubicBezTo>
                    <a:pt x="19260" y="20659"/>
                    <a:pt x="19444" y="20630"/>
                    <a:pt x="19625" y="20563"/>
                  </a:cubicBezTo>
                  <a:cubicBezTo>
                    <a:pt x="20618" y="20197"/>
                    <a:pt x="20901" y="18838"/>
                    <a:pt x="20501" y="17859"/>
                  </a:cubicBezTo>
                  <a:cubicBezTo>
                    <a:pt x="20099" y="16878"/>
                    <a:pt x="19239" y="16179"/>
                    <a:pt x="18456" y="15466"/>
                  </a:cubicBezTo>
                  <a:cubicBezTo>
                    <a:pt x="14597" y="11947"/>
                    <a:pt x="12060" y="7257"/>
                    <a:pt x="9159" y="2915"/>
                  </a:cubicBezTo>
                  <a:cubicBezTo>
                    <a:pt x="8338" y="1687"/>
                    <a:pt x="7351" y="389"/>
                    <a:pt x="5909" y="71"/>
                  </a:cubicBezTo>
                  <a:cubicBezTo>
                    <a:pt x="5693" y="24"/>
                    <a:pt x="5452" y="1"/>
                    <a:pt x="5194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5;p34">
              <a:extLst>
                <a:ext uri="{FF2B5EF4-FFF2-40B4-BE49-F238E27FC236}">
                  <a16:creationId xmlns:a16="http://schemas.microsoft.com/office/drawing/2014/main" id="{2EA264C4-F302-4351-9163-D9D7B4946BB9}"/>
                </a:ext>
              </a:extLst>
            </p:cNvPr>
            <p:cNvSpPr/>
            <p:nvPr/>
          </p:nvSpPr>
          <p:spPr>
            <a:xfrm>
              <a:off x="4672750" y="5269250"/>
              <a:ext cx="178700" cy="206100"/>
            </a:xfrm>
            <a:custGeom>
              <a:avLst/>
              <a:gdLst/>
              <a:ahLst/>
              <a:cxnLst/>
              <a:rect l="l" t="t" r="r" b="b"/>
              <a:pathLst>
                <a:path w="7148" h="8244" extrusionOk="0">
                  <a:moveTo>
                    <a:pt x="4592" y="0"/>
                  </a:moveTo>
                  <a:cubicBezTo>
                    <a:pt x="4081" y="0"/>
                    <a:pt x="3572" y="122"/>
                    <a:pt x="3126" y="372"/>
                  </a:cubicBezTo>
                  <a:cubicBezTo>
                    <a:pt x="2381" y="791"/>
                    <a:pt x="1847" y="1502"/>
                    <a:pt x="1414" y="2239"/>
                  </a:cubicBezTo>
                  <a:cubicBezTo>
                    <a:pt x="895" y="3123"/>
                    <a:pt x="491" y="4069"/>
                    <a:pt x="211" y="5055"/>
                  </a:cubicBezTo>
                  <a:cubicBezTo>
                    <a:pt x="95" y="5462"/>
                    <a:pt x="0" y="5895"/>
                    <a:pt x="105" y="6306"/>
                  </a:cubicBezTo>
                  <a:cubicBezTo>
                    <a:pt x="258" y="6903"/>
                    <a:pt x="798" y="7320"/>
                    <a:pt x="1348" y="7601"/>
                  </a:cubicBezTo>
                  <a:cubicBezTo>
                    <a:pt x="2138" y="8003"/>
                    <a:pt x="3006" y="8222"/>
                    <a:pt x="3891" y="8244"/>
                  </a:cubicBezTo>
                  <a:cubicBezTo>
                    <a:pt x="4854" y="7686"/>
                    <a:pt x="5221" y="6871"/>
                    <a:pt x="5684" y="5859"/>
                  </a:cubicBezTo>
                  <a:cubicBezTo>
                    <a:pt x="6146" y="4849"/>
                    <a:pt x="6395" y="3754"/>
                    <a:pt x="6642" y="2670"/>
                  </a:cubicBezTo>
                  <a:cubicBezTo>
                    <a:pt x="6796" y="1993"/>
                    <a:pt x="7148" y="1207"/>
                    <a:pt x="6629" y="747"/>
                  </a:cubicBezTo>
                  <a:cubicBezTo>
                    <a:pt x="6074" y="256"/>
                    <a:pt x="5332" y="0"/>
                    <a:pt x="4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6;p34">
              <a:extLst>
                <a:ext uri="{FF2B5EF4-FFF2-40B4-BE49-F238E27FC236}">
                  <a16:creationId xmlns:a16="http://schemas.microsoft.com/office/drawing/2014/main" id="{02A0DB6B-0D6B-469E-9DF1-35ED5CD87240}"/>
                </a:ext>
              </a:extLst>
            </p:cNvPr>
            <p:cNvSpPr/>
            <p:nvPr/>
          </p:nvSpPr>
          <p:spPr>
            <a:xfrm>
              <a:off x="4565550" y="4746900"/>
              <a:ext cx="615575" cy="421075"/>
            </a:xfrm>
            <a:custGeom>
              <a:avLst/>
              <a:gdLst/>
              <a:ahLst/>
              <a:cxnLst/>
              <a:rect l="l" t="t" r="r" b="b"/>
              <a:pathLst>
                <a:path w="24623" h="16843" extrusionOk="0">
                  <a:moveTo>
                    <a:pt x="5561" y="1"/>
                  </a:moveTo>
                  <a:cubicBezTo>
                    <a:pt x="5532" y="1"/>
                    <a:pt x="5503" y="1"/>
                    <a:pt x="5475" y="2"/>
                  </a:cubicBezTo>
                  <a:cubicBezTo>
                    <a:pt x="3485" y="57"/>
                    <a:pt x="1" y="2546"/>
                    <a:pt x="740" y="4798"/>
                  </a:cubicBezTo>
                  <a:cubicBezTo>
                    <a:pt x="1392" y="6783"/>
                    <a:pt x="5175" y="8709"/>
                    <a:pt x="6823" y="9795"/>
                  </a:cubicBezTo>
                  <a:cubicBezTo>
                    <a:pt x="11291" y="12740"/>
                    <a:pt x="16186" y="15042"/>
                    <a:pt x="21312" y="16583"/>
                  </a:cubicBezTo>
                  <a:cubicBezTo>
                    <a:pt x="21763" y="16718"/>
                    <a:pt x="22255" y="16843"/>
                    <a:pt x="22722" y="16843"/>
                  </a:cubicBezTo>
                  <a:cubicBezTo>
                    <a:pt x="23090" y="16843"/>
                    <a:pt x="23442" y="16766"/>
                    <a:pt x="23748" y="16557"/>
                  </a:cubicBezTo>
                  <a:cubicBezTo>
                    <a:pt x="24623" y="15960"/>
                    <a:pt x="24568" y="14573"/>
                    <a:pt x="23942" y="13720"/>
                  </a:cubicBezTo>
                  <a:cubicBezTo>
                    <a:pt x="23316" y="12866"/>
                    <a:pt x="22311" y="12396"/>
                    <a:pt x="21379" y="11895"/>
                  </a:cubicBezTo>
                  <a:cubicBezTo>
                    <a:pt x="16782" y="9416"/>
                    <a:pt x="13183" y="5481"/>
                    <a:pt x="9316" y="1973"/>
                  </a:cubicBezTo>
                  <a:cubicBezTo>
                    <a:pt x="8244" y="999"/>
                    <a:pt x="7000" y="1"/>
                    <a:pt x="5561" y="1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7;p34">
              <a:extLst>
                <a:ext uri="{FF2B5EF4-FFF2-40B4-BE49-F238E27FC236}">
                  <a16:creationId xmlns:a16="http://schemas.microsoft.com/office/drawing/2014/main" id="{6FE64354-AC56-4A6F-B7FE-040BD20E7977}"/>
                </a:ext>
              </a:extLst>
            </p:cNvPr>
            <p:cNvSpPr/>
            <p:nvPr/>
          </p:nvSpPr>
          <p:spPr>
            <a:xfrm>
              <a:off x="5054050" y="4957250"/>
              <a:ext cx="145275" cy="210200"/>
            </a:xfrm>
            <a:custGeom>
              <a:avLst/>
              <a:gdLst/>
              <a:ahLst/>
              <a:cxnLst/>
              <a:rect l="l" t="t" r="r" b="b"/>
              <a:pathLst>
                <a:path w="5811" h="8408" extrusionOk="0">
                  <a:moveTo>
                    <a:pt x="3820" y="0"/>
                  </a:moveTo>
                  <a:cubicBezTo>
                    <a:pt x="3047" y="0"/>
                    <a:pt x="2270" y="281"/>
                    <a:pt x="1707" y="813"/>
                  </a:cubicBezTo>
                  <a:cubicBezTo>
                    <a:pt x="1086" y="1399"/>
                    <a:pt x="740" y="2219"/>
                    <a:pt x="498" y="3039"/>
                  </a:cubicBezTo>
                  <a:cubicBezTo>
                    <a:pt x="209" y="4022"/>
                    <a:pt x="47" y="5038"/>
                    <a:pt x="13" y="6062"/>
                  </a:cubicBezTo>
                  <a:cubicBezTo>
                    <a:pt x="0" y="6486"/>
                    <a:pt x="13" y="6928"/>
                    <a:pt x="215" y="7302"/>
                  </a:cubicBezTo>
                  <a:cubicBezTo>
                    <a:pt x="508" y="7844"/>
                    <a:pt x="1133" y="8118"/>
                    <a:pt x="1734" y="8257"/>
                  </a:cubicBezTo>
                  <a:cubicBezTo>
                    <a:pt x="2170" y="8357"/>
                    <a:pt x="2615" y="8407"/>
                    <a:pt x="3060" y="8407"/>
                  </a:cubicBezTo>
                  <a:cubicBezTo>
                    <a:pt x="3495" y="8407"/>
                    <a:pt x="3930" y="8359"/>
                    <a:pt x="4358" y="8263"/>
                  </a:cubicBezTo>
                  <a:cubicBezTo>
                    <a:pt x="5156" y="7490"/>
                    <a:pt x="5315" y="6610"/>
                    <a:pt x="5519" y="5517"/>
                  </a:cubicBezTo>
                  <a:cubicBezTo>
                    <a:pt x="5721" y="4423"/>
                    <a:pt x="5699" y="3302"/>
                    <a:pt x="5675" y="2190"/>
                  </a:cubicBezTo>
                  <a:cubicBezTo>
                    <a:pt x="5660" y="1496"/>
                    <a:pt x="5811" y="648"/>
                    <a:pt x="5196" y="327"/>
                  </a:cubicBezTo>
                  <a:cubicBezTo>
                    <a:pt x="4772" y="107"/>
                    <a:pt x="4297" y="0"/>
                    <a:pt x="3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8;p34">
              <a:extLst>
                <a:ext uri="{FF2B5EF4-FFF2-40B4-BE49-F238E27FC236}">
                  <a16:creationId xmlns:a16="http://schemas.microsoft.com/office/drawing/2014/main" id="{7800C250-69EC-4CC3-AFC4-844A39DBA941}"/>
                </a:ext>
              </a:extLst>
            </p:cNvPr>
            <p:cNvSpPr/>
            <p:nvPr/>
          </p:nvSpPr>
          <p:spPr>
            <a:xfrm>
              <a:off x="4716225" y="5278450"/>
              <a:ext cx="130650" cy="198100"/>
            </a:xfrm>
            <a:custGeom>
              <a:avLst/>
              <a:gdLst/>
              <a:ahLst/>
              <a:cxnLst/>
              <a:rect l="l" t="t" r="r" b="b"/>
              <a:pathLst>
                <a:path w="5226" h="7924" extrusionOk="0">
                  <a:moveTo>
                    <a:pt x="4052" y="1"/>
                  </a:moveTo>
                  <a:cubicBezTo>
                    <a:pt x="3772" y="1"/>
                    <a:pt x="3484" y="99"/>
                    <a:pt x="3249" y="256"/>
                  </a:cubicBezTo>
                  <a:cubicBezTo>
                    <a:pt x="2870" y="511"/>
                    <a:pt x="2601" y="897"/>
                    <a:pt x="2356" y="1283"/>
                  </a:cubicBezTo>
                  <a:cubicBezTo>
                    <a:pt x="1476" y="2672"/>
                    <a:pt x="1" y="5548"/>
                    <a:pt x="916" y="7233"/>
                  </a:cubicBezTo>
                  <a:cubicBezTo>
                    <a:pt x="1185" y="7726"/>
                    <a:pt x="1505" y="7924"/>
                    <a:pt x="1841" y="7924"/>
                  </a:cubicBezTo>
                  <a:cubicBezTo>
                    <a:pt x="2889" y="7924"/>
                    <a:pt x="4097" y="6009"/>
                    <a:pt x="4422" y="5151"/>
                  </a:cubicBezTo>
                  <a:cubicBezTo>
                    <a:pt x="4809" y="4132"/>
                    <a:pt x="5057" y="3066"/>
                    <a:pt x="5161" y="1981"/>
                  </a:cubicBezTo>
                  <a:cubicBezTo>
                    <a:pt x="5226" y="1291"/>
                    <a:pt x="5156" y="452"/>
                    <a:pt x="4546" y="121"/>
                  </a:cubicBezTo>
                  <a:cubicBezTo>
                    <a:pt x="4394" y="38"/>
                    <a:pt x="4224" y="1"/>
                    <a:pt x="40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9;p34">
              <a:extLst>
                <a:ext uri="{FF2B5EF4-FFF2-40B4-BE49-F238E27FC236}">
                  <a16:creationId xmlns:a16="http://schemas.microsoft.com/office/drawing/2014/main" id="{C6A9311D-CFB2-4C03-9175-94626A1DC580}"/>
                </a:ext>
              </a:extLst>
            </p:cNvPr>
            <p:cNvSpPr/>
            <p:nvPr/>
          </p:nvSpPr>
          <p:spPr>
            <a:xfrm>
              <a:off x="5096675" y="4960475"/>
              <a:ext cx="108075" cy="207075"/>
            </a:xfrm>
            <a:custGeom>
              <a:avLst/>
              <a:gdLst/>
              <a:ahLst/>
              <a:cxnLst/>
              <a:rect l="l" t="t" r="r" b="b"/>
              <a:pathLst>
                <a:path w="4323" h="8283" extrusionOk="0">
                  <a:moveTo>
                    <a:pt x="2851" y="1"/>
                  </a:moveTo>
                  <a:cubicBezTo>
                    <a:pt x="2485" y="1"/>
                    <a:pt x="2121" y="199"/>
                    <a:pt x="1869" y="477"/>
                  </a:cubicBezTo>
                  <a:cubicBezTo>
                    <a:pt x="1563" y="816"/>
                    <a:pt x="1396" y="1256"/>
                    <a:pt x="1252" y="1690"/>
                  </a:cubicBezTo>
                  <a:cubicBezTo>
                    <a:pt x="735" y="3250"/>
                    <a:pt x="0" y="6399"/>
                    <a:pt x="1298" y="7811"/>
                  </a:cubicBezTo>
                  <a:cubicBezTo>
                    <a:pt x="1602" y="8143"/>
                    <a:pt x="1893" y="8282"/>
                    <a:pt x="2165" y="8282"/>
                  </a:cubicBezTo>
                  <a:cubicBezTo>
                    <a:pt x="3286" y="8282"/>
                    <a:pt x="4080" y="5910"/>
                    <a:pt x="4194" y="4941"/>
                  </a:cubicBezTo>
                  <a:cubicBezTo>
                    <a:pt x="4323" y="3859"/>
                    <a:pt x="4304" y="2764"/>
                    <a:pt x="4141" y="1687"/>
                  </a:cubicBezTo>
                  <a:cubicBezTo>
                    <a:pt x="4038" y="1002"/>
                    <a:pt x="3766" y="205"/>
                    <a:pt x="3094" y="31"/>
                  </a:cubicBezTo>
                  <a:cubicBezTo>
                    <a:pt x="3014" y="10"/>
                    <a:pt x="2933" y="1"/>
                    <a:pt x="2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50;p34">
              <a:extLst>
                <a:ext uri="{FF2B5EF4-FFF2-40B4-BE49-F238E27FC236}">
                  <a16:creationId xmlns:a16="http://schemas.microsoft.com/office/drawing/2014/main" id="{63B9F72C-F065-4979-A2DB-C6BD93EBD340}"/>
                </a:ext>
              </a:extLst>
            </p:cNvPr>
            <p:cNvSpPr/>
            <p:nvPr/>
          </p:nvSpPr>
          <p:spPr>
            <a:xfrm>
              <a:off x="4021425" y="4511125"/>
              <a:ext cx="833325" cy="589700"/>
            </a:xfrm>
            <a:custGeom>
              <a:avLst/>
              <a:gdLst/>
              <a:ahLst/>
              <a:cxnLst/>
              <a:rect l="l" t="t" r="r" b="b"/>
              <a:pathLst>
                <a:path w="33333" h="23588" extrusionOk="0">
                  <a:moveTo>
                    <a:pt x="21949" y="1"/>
                  </a:moveTo>
                  <a:cubicBezTo>
                    <a:pt x="21891" y="1"/>
                    <a:pt x="21832" y="3"/>
                    <a:pt x="21772" y="9"/>
                  </a:cubicBezTo>
                  <a:cubicBezTo>
                    <a:pt x="15918" y="532"/>
                    <a:pt x="10496" y="3118"/>
                    <a:pt x="5308" y="5706"/>
                  </a:cubicBezTo>
                  <a:cubicBezTo>
                    <a:pt x="3045" y="6834"/>
                    <a:pt x="1" y="7881"/>
                    <a:pt x="1336" y="10887"/>
                  </a:cubicBezTo>
                  <a:cubicBezTo>
                    <a:pt x="1911" y="12182"/>
                    <a:pt x="2654" y="13394"/>
                    <a:pt x="3395" y="14601"/>
                  </a:cubicBezTo>
                  <a:cubicBezTo>
                    <a:pt x="4727" y="16772"/>
                    <a:pt x="6057" y="18941"/>
                    <a:pt x="7389" y="21112"/>
                  </a:cubicBezTo>
                  <a:cubicBezTo>
                    <a:pt x="7914" y="21967"/>
                    <a:pt x="8473" y="22858"/>
                    <a:pt x="9339" y="23365"/>
                  </a:cubicBezTo>
                  <a:cubicBezTo>
                    <a:pt x="9604" y="23521"/>
                    <a:pt x="9929" y="23587"/>
                    <a:pt x="10293" y="23587"/>
                  </a:cubicBezTo>
                  <a:cubicBezTo>
                    <a:pt x="10643" y="23587"/>
                    <a:pt x="11029" y="23526"/>
                    <a:pt x="11433" y="23423"/>
                  </a:cubicBezTo>
                  <a:cubicBezTo>
                    <a:pt x="13035" y="23018"/>
                    <a:pt x="14925" y="21967"/>
                    <a:pt x="16000" y="21519"/>
                  </a:cubicBezTo>
                  <a:cubicBezTo>
                    <a:pt x="17520" y="20885"/>
                    <a:pt x="20546" y="19626"/>
                    <a:pt x="20076" y="17478"/>
                  </a:cubicBezTo>
                  <a:cubicBezTo>
                    <a:pt x="19862" y="16506"/>
                    <a:pt x="19238" y="15669"/>
                    <a:pt x="18978" y="14710"/>
                  </a:cubicBezTo>
                  <a:cubicBezTo>
                    <a:pt x="19033" y="14520"/>
                    <a:pt x="19190" y="14444"/>
                    <a:pt x="19379" y="14444"/>
                  </a:cubicBezTo>
                  <a:cubicBezTo>
                    <a:pt x="19625" y="14444"/>
                    <a:pt x="19924" y="14574"/>
                    <a:pt x="20116" y="14747"/>
                  </a:cubicBezTo>
                  <a:cubicBezTo>
                    <a:pt x="20766" y="15335"/>
                    <a:pt x="21238" y="16103"/>
                    <a:pt x="21911" y="16665"/>
                  </a:cubicBezTo>
                  <a:cubicBezTo>
                    <a:pt x="22426" y="17095"/>
                    <a:pt x="22982" y="17260"/>
                    <a:pt x="23550" y="17260"/>
                  </a:cubicBezTo>
                  <a:cubicBezTo>
                    <a:pt x="24247" y="17260"/>
                    <a:pt x="24962" y="17012"/>
                    <a:pt x="25641" y="16701"/>
                  </a:cubicBezTo>
                  <a:cubicBezTo>
                    <a:pt x="27105" y="16034"/>
                    <a:pt x="33333" y="13327"/>
                    <a:pt x="32519" y="11325"/>
                  </a:cubicBezTo>
                  <a:cubicBezTo>
                    <a:pt x="32254" y="10674"/>
                    <a:pt x="31648" y="10238"/>
                    <a:pt x="31092" y="9807"/>
                  </a:cubicBezTo>
                  <a:cubicBezTo>
                    <a:pt x="29682" y="8712"/>
                    <a:pt x="28429" y="7430"/>
                    <a:pt x="27367" y="5997"/>
                  </a:cubicBezTo>
                  <a:cubicBezTo>
                    <a:pt x="26766" y="5185"/>
                    <a:pt x="26229" y="4328"/>
                    <a:pt x="25653" y="3498"/>
                  </a:cubicBezTo>
                  <a:cubicBezTo>
                    <a:pt x="24755" y="2206"/>
                    <a:pt x="23647" y="1"/>
                    <a:pt x="21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1;p34">
              <a:extLst>
                <a:ext uri="{FF2B5EF4-FFF2-40B4-BE49-F238E27FC236}">
                  <a16:creationId xmlns:a16="http://schemas.microsoft.com/office/drawing/2014/main" id="{73C000EF-1004-48A3-AF59-3520BD01C717}"/>
                </a:ext>
              </a:extLst>
            </p:cNvPr>
            <p:cNvSpPr/>
            <p:nvPr/>
          </p:nvSpPr>
          <p:spPr>
            <a:xfrm>
              <a:off x="3620500" y="3241825"/>
              <a:ext cx="296475" cy="678325"/>
            </a:xfrm>
            <a:custGeom>
              <a:avLst/>
              <a:gdLst/>
              <a:ahLst/>
              <a:cxnLst/>
              <a:rect l="l" t="t" r="r" b="b"/>
              <a:pathLst>
                <a:path w="11859" h="27133" extrusionOk="0">
                  <a:moveTo>
                    <a:pt x="4134" y="0"/>
                  </a:moveTo>
                  <a:cubicBezTo>
                    <a:pt x="3165" y="0"/>
                    <a:pt x="2434" y="672"/>
                    <a:pt x="1509" y="1157"/>
                  </a:cubicBezTo>
                  <a:cubicBezTo>
                    <a:pt x="1483" y="751"/>
                    <a:pt x="1220" y="121"/>
                    <a:pt x="733" y="121"/>
                  </a:cubicBezTo>
                  <a:cubicBezTo>
                    <a:pt x="714" y="121"/>
                    <a:pt x="693" y="122"/>
                    <a:pt x="673" y="124"/>
                  </a:cubicBezTo>
                  <a:cubicBezTo>
                    <a:pt x="191" y="176"/>
                    <a:pt x="1" y="797"/>
                    <a:pt x="74" y="1276"/>
                  </a:cubicBezTo>
                  <a:cubicBezTo>
                    <a:pt x="288" y="2664"/>
                    <a:pt x="1304" y="3691"/>
                    <a:pt x="1474" y="5112"/>
                  </a:cubicBezTo>
                  <a:cubicBezTo>
                    <a:pt x="1487" y="5219"/>
                    <a:pt x="1499" y="5327"/>
                    <a:pt x="1509" y="5436"/>
                  </a:cubicBezTo>
                  <a:cubicBezTo>
                    <a:pt x="1649" y="6907"/>
                    <a:pt x="1554" y="8421"/>
                    <a:pt x="1734" y="9899"/>
                  </a:cubicBezTo>
                  <a:cubicBezTo>
                    <a:pt x="2137" y="13203"/>
                    <a:pt x="2972" y="16439"/>
                    <a:pt x="4216" y="19526"/>
                  </a:cubicBezTo>
                  <a:cubicBezTo>
                    <a:pt x="5109" y="21741"/>
                    <a:pt x="6192" y="23945"/>
                    <a:pt x="7537" y="25924"/>
                  </a:cubicBezTo>
                  <a:cubicBezTo>
                    <a:pt x="8081" y="26725"/>
                    <a:pt x="8738" y="27132"/>
                    <a:pt x="9364" y="27132"/>
                  </a:cubicBezTo>
                  <a:cubicBezTo>
                    <a:pt x="10151" y="27132"/>
                    <a:pt x="10888" y="26489"/>
                    <a:pt x="11287" y="25176"/>
                  </a:cubicBezTo>
                  <a:cubicBezTo>
                    <a:pt x="11681" y="23875"/>
                    <a:pt x="11858" y="23168"/>
                    <a:pt x="11228" y="21963"/>
                  </a:cubicBezTo>
                  <a:cubicBezTo>
                    <a:pt x="10598" y="20757"/>
                    <a:pt x="9179" y="18996"/>
                    <a:pt x="8393" y="17887"/>
                  </a:cubicBezTo>
                  <a:cubicBezTo>
                    <a:pt x="6195" y="14780"/>
                    <a:pt x="4830" y="11088"/>
                    <a:pt x="4477" y="7299"/>
                  </a:cubicBezTo>
                  <a:cubicBezTo>
                    <a:pt x="4436" y="6868"/>
                    <a:pt x="4426" y="6387"/>
                    <a:pt x="4706" y="6058"/>
                  </a:cubicBezTo>
                  <a:cubicBezTo>
                    <a:pt x="5527" y="5101"/>
                    <a:pt x="6967" y="6325"/>
                    <a:pt x="7480" y="4671"/>
                  </a:cubicBezTo>
                  <a:cubicBezTo>
                    <a:pt x="7681" y="4020"/>
                    <a:pt x="7528" y="3312"/>
                    <a:pt x="7278" y="2679"/>
                  </a:cubicBezTo>
                  <a:cubicBezTo>
                    <a:pt x="6859" y="1620"/>
                    <a:pt x="6119" y="631"/>
                    <a:pt x="5066" y="198"/>
                  </a:cubicBezTo>
                  <a:cubicBezTo>
                    <a:pt x="4727" y="59"/>
                    <a:pt x="4420" y="0"/>
                    <a:pt x="4134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2;p34">
              <a:extLst>
                <a:ext uri="{FF2B5EF4-FFF2-40B4-BE49-F238E27FC236}">
                  <a16:creationId xmlns:a16="http://schemas.microsoft.com/office/drawing/2014/main" id="{75C38FC4-7347-47CA-948B-A468BD1816AD}"/>
                </a:ext>
              </a:extLst>
            </p:cNvPr>
            <p:cNvSpPr/>
            <p:nvPr/>
          </p:nvSpPr>
          <p:spPr>
            <a:xfrm>
              <a:off x="4591925" y="3701975"/>
              <a:ext cx="649750" cy="427375"/>
            </a:xfrm>
            <a:custGeom>
              <a:avLst/>
              <a:gdLst/>
              <a:ahLst/>
              <a:cxnLst/>
              <a:rect l="l" t="t" r="r" b="b"/>
              <a:pathLst>
                <a:path w="25990" h="17095" extrusionOk="0">
                  <a:moveTo>
                    <a:pt x="22949" y="0"/>
                  </a:moveTo>
                  <a:cubicBezTo>
                    <a:pt x="22769" y="0"/>
                    <a:pt x="22529" y="56"/>
                    <a:pt x="22219" y="184"/>
                  </a:cubicBezTo>
                  <a:cubicBezTo>
                    <a:pt x="21544" y="463"/>
                    <a:pt x="21196" y="1296"/>
                    <a:pt x="20712" y="1769"/>
                  </a:cubicBezTo>
                  <a:cubicBezTo>
                    <a:pt x="21000" y="1488"/>
                    <a:pt x="20984" y="957"/>
                    <a:pt x="20678" y="695"/>
                  </a:cubicBezTo>
                  <a:cubicBezTo>
                    <a:pt x="20550" y="584"/>
                    <a:pt x="20382" y="532"/>
                    <a:pt x="20214" y="532"/>
                  </a:cubicBezTo>
                  <a:cubicBezTo>
                    <a:pt x="19981" y="532"/>
                    <a:pt x="19747" y="633"/>
                    <a:pt x="19611" y="822"/>
                  </a:cubicBezTo>
                  <a:cubicBezTo>
                    <a:pt x="19411" y="1101"/>
                    <a:pt x="19430" y="1476"/>
                    <a:pt x="19350" y="1810"/>
                  </a:cubicBezTo>
                  <a:cubicBezTo>
                    <a:pt x="19243" y="2255"/>
                    <a:pt x="18954" y="2633"/>
                    <a:pt x="18664" y="2988"/>
                  </a:cubicBezTo>
                  <a:cubicBezTo>
                    <a:pt x="16104" y="6114"/>
                    <a:pt x="12839" y="8653"/>
                    <a:pt x="9201" y="10407"/>
                  </a:cubicBezTo>
                  <a:cubicBezTo>
                    <a:pt x="7487" y="11235"/>
                    <a:pt x="3185" y="12096"/>
                    <a:pt x="1671" y="13096"/>
                  </a:cubicBezTo>
                  <a:cubicBezTo>
                    <a:pt x="0" y="14198"/>
                    <a:pt x="3091" y="15717"/>
                    <a:pt x="4102" y="17094"/>
                  </a:cubicBezTo>
                  <a:cubicBezTo>
                    <a:pt x="10875" y="16932"/>
                    <a:pt x="15877" y="12257"/>
                    <a:pt x="19455" y="6977"/>
                  </a:cubicBezTo>
                  <a:cubicBezTo>
                    <a:pt x="19748" y="6544"/>
                    <a:pt x="20040" y="6111"/>
                    <a:pt x="20334" y="5678"/>
                  </a:cubicBezTo>
                  <a:cubicBezTo>
                    <a:pt x="20350" y="5655"/>
                    <a:pt x="20369" y="5629"/>
                    <a:pt x="20396" y="5625"/>
                  </a:cubicBezTo>
                  <a:cubicBezTo>
                    <a:pt x="20399" y="5625"/>
                    <a:pt x="20402" y="5625"/>
                    <a:pt x="20405" y="5625"/>
                  </a:cubicBezTo>
                  <a:cubicBezTo>
                    <a:pt x="20429" y="5625"/>
                    <a:pt x="20451" y="5640"/>
                    <a:pt x="20471" y="5655"/>
                  </a:cubicBezTo>
                  <a:cubicBezTo>
                    <a:pt x="21273" y="6242"/>
                    <a:pt x="22352" y="6129"/>
                    <a:pt x="23294" y="6237"/>
                  </a:cubicBezTo>
                  <a:cubicBezTo>
                    <a:pt x="23493" y="6260"/>
                    <a:pt x="23702" y="6279"/>
                    <a:pt x="23908" y="6279"/>
                  </a:cubicBezTo>
                  <a:cubicBezTo>
                    <a:pt x="24317" y="6279"/>
                    <a:pt x="24714" y="6202"/>
                    <a:pt x="24996" y="5922"/>
                  </a:cubicBezTo>
                  <a:cubicBezTo>
                    <a:pt x="25311" y="5609"/>
                    <a:pt x="25200" y="4989"/>
                    <a:pt x="24890" y="4772"/>
                  </a:cubicBezTo>
                  <a:lnTo>
                    <a:pt x="24890" y="4772"/>
                  </a:lnTo>
                  <a:cubicBezTo>
                    <a:pt x="25481" y="4693"/>
                    <a:pt x="25989" y="3926"/>
                    <a:pt x="25678" y="3359"/>
                  </a:cubicBezTo>
                  <a:cubicBezTo>
                    <a:pt x="25501" y="3035"/>
                    <a:pt x="25146" y="2881"/>
                    <a:pt x="24782" y="2881"/>
                  </a:cubicBezTo>
                  <a:cubicBezTo>
                    <a:pt x="24371" y="2881"/>
                    <a:pt x="23951" y="3077"/>
                    <a:pt x="23766" y="3450"/>
                  </a:cubicBezTo>
                  <a:cubicBezTo>
                    <a:pt x="23951" y="2916"/>
                    <a:pt x="24737" y="2790"/>
                    <a:pt x="24919" y="2256"/>
                  </a:cubicBezTo>
                  <a:cubicBezTo>
                    <a:pt x="25096" y="1740"/>
                    <a:pt x="24526" y="1219"/>
                    <a:pt x="23980" y="1219"/>
                  </a:cubicBezTo>
                  <a:cubicBezTo>
                    <a:pt x="23976" y="1219"/>
                    <a:pt x="23971" y="1219"/>
                    <a:pt x="23967" y="1219"/>
                  </a:cubicBezTo>
                  <a:cubicBezTo>
                    <a:pt x="23417" y="1229"/>
                    <a:pt x="22939" y="1579"/>
                    <a:pt x="22502" y="1915"/>
                  </a:cubicBezTo>
                  <a:cubicBezTo>
                    <a:pt x="23299" y="1271"/>
                    <a:pt x="23812" y="0"/>
                    <a:pt x="22949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53;p34">
              <a:extLst>
                <a:ext uri="{FF2B5EF4-FFF2-40B4-BE49-F238E27FC236}">
                  <a16:creationId xmlns:a16="http://schemas.microsoft.com/office/drawing/2014/main" id="{BC8A03EC-55A8-4343-BFFF-A75C256D7107}"/>
                </a:ext>
              </a:extLst>
            </p:cNvPr>
            <p:cNvSpPr/>
            <p:nvPr/>
          </p:nvSpPr>
          <p:spPr>
            <a:xfrm>
              <a:off x="3795450" y="3770175"/>
              <a:ext cx="940800" cy="1019900"/>
            </a:xfrm>
            <a:custGeom>
              <a:avLst/>
              <a:gdLst/>
              <a:ahLst/>
              <a:cxnLst/>
              <a:rect l="l" t="t" r="r" b="b"/>
              <a:pathLst>
                <a:path w="37632" h="40796" extrusionOk="0">
                  <a:moveTo>
                    <a:pt x="3997" y="1"/>
                  </a:moveTo>
                  <a:cubicBezTo>
                    <a:pt x="4210" y="231"/>
                    <a:pt x="509" y="4587"/>
                    <a:pt x="284" y="4900"/>
                  </a:cubicBezTo>
                  <a:cubicBezTo>
                    <a:pt x="145" y="5094"/>
                    <a:pt x="1" y="5312"/>
                    <a:pt x="21" y="5551"/>
                  </a:cubicBezTo>
                  <a:cubicBezTo>
                    <a:pt x="35" y="5722"/>
                    <a:pt x="133" y="5874"/>
                    <a:pt x="229" y="6016"/>
                  </a:cubicBezTo>
                  <a:cubicBezTo>
                    <a:pt x="358" y="6208"/>
                    <a:pt x="486" y="6399"/>
                    <a:pt x="615" y="6590"/>
                  </a:cubicBezTo>
                  <a:cubicBezTo>
                    <a:pt x="1942" y="8546"/>
                    <a:pt x="3332" y="10456"/>
                    <a:pt x="4785" y="12322"/>
                  </a:cubicBezTo>
                  <a:cubicBezTo>
                    <a:pt x="5900" y="13754"/>
                    <a:pt x="6777" y="15360"/>
                    <a:pt x="7945" y="16721"/>
                  </a:cubicBezTo>
                  <a:cubicBezTo>
                    <a:pt x="7249" y="20909"/>
                    <a:pt x="7088" y="25191"/>
                    <a:pt x="7403" y="29420"/>
                  </a:cubicBezTo>
                  <a:cubicBezTo>
                    <a:pt x="7478" y="30418"/>
                    <a:pt x="8766" y="40796"/>
                    <a:pt x="9402" y="40796"/>
                  </a:cubicBezTo>
                  <a:cubicBezTo>
                    <a:pt x="9405" y="40796"/>
                    <a:pt x="9408" y="40796"/>
                    <a:pt x="9411" y="40795"/>
                  </a:cubicBezTo>
                  <a:cubicBezTo>
                    <a:pt x="18634" y="39415"/>
                    <a:pt x="27606" y="36387"/>
                    <a:pt x="35779" y="31896"/>
                  </a:cubicBezTo>
                  <a:cubicBezTo>
                    <a:pt x="33080" y="27939"/>
                    <a:pt x="30944" y="23603"/>
                    <a:pt x="29428" y="19060"/>
                  </a:cubicBezTo>
                  <a:cubicBezTo>
                    <a:pt x="32115" y="17850"/>
                    <a:pt x="34714" y="16446"/>
                    <a:pt x="37182" y="14837"/>
                  </a:cubicBezTo>
                  <a:cubicBezTo>
                    <a:pt x="37332" y="14740"/>
                    <a:pt x="37490" y="14631"/>
                    <a:pt x="37554" y="14465"/>
                  </a:cubicBezTo>
                  <a:cubicBezTo>
                    <a:pt x="37632" y="14264"/>
                    <a:pt x="37552" y="14040"/>
                    <a:pt x="37473" y="13839"/>
                  </a:cubicBezTo>
                  <a:cubicBezTo>
                    <a:pt x="36866" y="12284"/>
                    <a:pt x="36317" y="10708"/>
                    <a:pt x="35828" y="9112"/>
                  </a:cubicBezTo>
                  <a:cubicBezTo>
                    <a:pt x="34698" y="9297"/>
                    <a:pt x="33482" y="9438"/>
                    <a:pt x="32283" y="9438"/>
                  </a:cubicBezTo>
                  <a:cubicBezTo>
                    <a:pt x="31475" y="9438"/>
                    <a:pt x="30674" y="9374"/>
                    <a:pt x="29913" y="9215"/>
                  </a:cubicBezTo>
                  <a:cubicBezTo>
                    <a:pt x="24652" y="8118"/>
                    <a:pt x="19823" y="6461"/>
                    <a:pt x="14402" y="5888"/>
                  </a:cubicBezTo>
                  <a:cubicBezTo>
                    <a:pt x="10208" y="5445"/>
                    <a:pt x="6909" y="3144"/>
                    <a:pt x="3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54;p34">
              <a:extLst>
                <a:ext uri="{FF2B5EF4-FFF2-40B4-BE49-F238E27FC236}">
                  <a16:creationId xmlns:a16="http://schemas.microsoft.com/office/drawing/2014/main" id="{91D95550-C0CA-4143-B923-53FCC32F4458}"/>
                </a:ext>
              </a:extLst>
            </p:cNvPr>
            <p:cNvSpPr/>
            <p:nvPr/>
          </p:nvSpPr>
          <p:spPr>
            <a:xfrm>
              <a:off x="3078175" y="238100"/>
              <a:ext cx="1254050" cy="1521700"/>
            </a:xfrm>
            <a:custGeom>
              <a:avLst/>
              <a:gdLst/>
              <a:ahLst/>
              <a:cxnLst/>
              <a:rect l="l" t="t" r="r" b="b"/>
              <a:pathLst>
                <a:path w="50162" h="60868" extrusionOk="0">
                  <a:moveTo>
                    <a:pt x="26108" y="1"/>
                  </a:moveTo>
                  <a:cubicBezTo>
                    <a:pt x="22460" y="1"/>
                    <a:pt x="18737" y="885"/>
                    <a:pt x="15505" y="2352"/>
                  </a:cubicBezTo>
                  <a:cubicBezTo>
                    <a:pt x="9325" y="5156"/>
                    <a:pt x="4659" y="10802"/>
                    <a:pt x="2360" y="17189"/>
                  </a:cubicBezTo>
                  <a:cubicBezTo>
                    <a:pt x="62" y="23574"/>
                    <a:pt x="1" y="30630"/>
                    <a:pt x="1441" y="37263"/>
                  </a:cubicBezTo>
                  <a:cubicBezTo>
                    <a:pt x="2450" y="41905"/>
                    <a:pt x="4225" y="46472"/>
                    <a:pt x="7284" y="50108"/>
                  </a:cubicBezTo>
                  <a:cubicBezTo>
                    <a:pt x="10578" y="54020"/>
                    <a:pt x="15509" y="56455"/>
                    <a:pt x="20498" y="57216"/>
                  </a:cubicBezTo>
                  <a:cubicBezTo>
                    <a:pt x="20076" y="57596"/>
                    <a:pt x="19645" y="57988"/>
                    <a:pt x="19388" y="58496"/>
                  </a:cubicBezTo>
                  <a:cubicBezTo>
                    <a:pt x="19133" y="59002"/>
                    <a:pt x="19087" y="59657"/>
                    <a:pt x="19427" y="60112"/>
                  </a:cubicBezTo>
                  <a:cubicBezTo>
                    <a:pt x="19686" y="60460"/>
                    <a:pt x="20116" y="60617"/>
                    <a:pt x="20556" y="60617"/>
                  </a:cubicBezTo>
                  <a:cubicBezTo>
                    <a:pt x="20800" y="60617"/>
                    <a:pt x="21048" y="60569"/>
                    <a:pt x="21271" y="60478"/>
                  </a:cubicBezTo>
                  <a:cubicBezTo>
                    <a:pt x="21896" y="60223"/>
                    <a:pt x="22373" y="59712"/>
                    <a:pt x="22831" y="59217"/>
                  </a:cubicBezTo>
                  <a:cubicBezTo>
                    <a:pt x="23021" y="60017"/>
                    <a:pt x="23695" y="60698"/>
                    <a:pt x="24506" y="60841"/>
                  </a:cubicBezTo>
                  <a:cubicBezTo>
                    <a:pt x="24609" y="60859"/>
                    <a:pt x="24712" y="60868"/>
                    <a:pt x="24816" y="60868"/>
                  </a:cubicBezTo>
                  <a:cubicBezTo>
                    <a:pt x="25533" y="60868"/>
                    <a:pt x="26253" y="60450"/>
                    <a:pt x="26544" y="59791"/>
                  </a:cubicBezTo>
                  <a:cubicBezTo>
                    <a:pt x="26875" y="59041"/>
                    <a:pt x="26324" y="57305"/>
                    <a:pt x="25362" y="57239"/>
                  </a:cubicBezTo>
                  <a:lnTo>
                    <a:pt x="25362" y="57239"/>
                  </a:lnTo>
                  <a:cubicBezTo>
                    <a:pt x="25871" y="57274"/>
                    <a:pt x="26415" y="57294"/>
                    <a:pt x="26977" y="57294"/>
                  </a:cubicBezTo>
                  <a:cubicBezTo>
                    <a:pt x="29278" y="57294"/>
                    <a:pt x="31881" y="56950"/>
                    <a:pt x="33672" y="55821"/>
                  </a:cubicBezTo>
                  <a:cubicBezTo>
                    <a:pt x="40357" y="51608"/>
                    <a:pt x="45286" y="44842"/>
                    <a:pt x="47600" y="37317"/>
                  </a:cubicBezTo>
                  <a:cubicBezTo>
                    <a:pt x="50162" y="28981"/>
                    <a:pt x="49519" y="20532"/>
                    <a:pt x="46097" y="12696"/>
                  </a:cubicBezTo>
                  <a:cubicBezTo>
                    <a:pt x="43756" y="7334"/>
                    <a:pt x="38417" y="3294"/>
                    <a:pt x="32955" y="1197"/>
                  </a:cubicBezTo>
                  <a:cubicBezTo>
                    <a:pt x="30807" y="372"/>
                    <a:pt x="28473" y="1"/>
                    <a:pt x="26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5;p34">
              <a:extLst>
                <a:ext uri="{FF2B5EF4-FFF2-40B4-BE49-F238E27FC236}">
                  <a16:creationId xmlns:a16="http://schemas.microsoft.com/office/drawing/2014/main" id="{35EB88E1-FCE9-4D96-A22E-5EDA48557E8B}"/>
                </a:ext>
              </a:extLst>
            </p:cNvPr>
            <p:cNvSpPr/>
            <p:nvPr/>
          </p:nvSpPr>
          <p:spPr>
            <a:xfrm>
              <a:off x="4050350" y="454400"/>
              <a:ext cx="185700" cy="433975"/>
            </a:xfrm>
            <a:custGeom>
              <a:avLst/>
              <a:gdLst/>
              <a:ahLst/>
              <a:cxnLst/>
              <a:rect l="l" t="t" r="r" b="b"/>
              <a:pathLst>
                <a:path w="7428" h="17359" extrusionOk="0">
                  <a:moveTo>
                    <a:pt x="1603" y="0"/>
                  </a:moveTo>
                  <a:cubicBezTo>
                    <a:pt x="0" y="0"/>
                    <a:pt x="729" y="2382"/>
                    <a:pt x="1273" y="3435"/>
                  </a:cubicBezTo>
                  <a:cubicBezTo>
                    <a:pt x="3235" y="7240"/>
                    <a:pt x="5393" y="11259"/>
                    <a:pt x="5037" y="15525"/>
                  </a:cubicBezTo>
                  <a:cubicBezTo>
                    <a:pt x="5005" y="15906"/>
                    <a:pt x="4954" y="16297"/>
                    <a:pt x="5061" y="16664"/>
                  </a:cubicBezTo>
                  <a:cubicBezTo>
                    <a:pt x="5167" y="17025"/>
                    <a:pt x="5476" y="17359"/>
                    <a:pt x="5851" y="17359"/>
                  </a:cubicBezTo>
                  <a:cubicBezTo>
                    <a:pt x="5857" y="17359"/>
                    <a:pt x="5863" y="17359"/>
                    <a:pt x="5869" y="17358"/>
                  </a:cubicBezTo>
                  <a:cubicBezTo>
                    <a:pt x="6439" y="17343"/>
                    <a:pt x="6705" y="16652"/>
                    <a:pt x="6796" y="16088"/>
                  </a:cubicBezTo>
                  <a:cubicBezTo>
                    <a:pt x="7427" y="12263"/>
                    <a:pt x="6835" y="8264"/>
                    <a:pt x="5209" y="4752"/>
                  </a:cubicBezTo>
                  <a:cubicBezTo>
                    <a:pt x="4748" y="3756"/>
                    <a:pt x="3283" y="333"/>
                    <a:pt x="2107" y="64"/>
                  </a:cubicBezTo>
                  <a:cubicBezTo>
                    <a:pt x="1918" y="20"/>
                    <a:pt x="1750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6;p34">
              <a:extLst>
                <a:ext uri="{FF2B5EF4-FFF2-40B4-BE49-F238E27FC236}">
                  <a16:creationId xmlns:a16="http://schemas.microsoft.com/office/drawing/2014/main" id="{35A360FD-D817-4F14-BF91-8AD1E737440F}"/>
                </a:ext>
              </a:extLst>
            </p:cNvPr>
            <p:cNvSpPr/>
            <p:nvPr/>
          </p:nvSpPr>
          <p:spPr>
            <a:xfrm>
              <a:off x="4109600" y="1015950"/>
              <a:ext cx="99125" cy="158925"/>
            </a:xfrm>
            <a:custGeom>
              <a:avLst/>
              <a:gdLst/>
              <a:ahLst/>
              <a:cxnLst/>
              <a:rect l="l" t="t" r="r" b="b"/>
              <a:pathLst>
                <a:path w="3965" h="6357" extrusionOk="0">
                  <a:moveTo>
                    <a:pt x="2617" y="0"/>
                  </a:moveTo>
                  <a:cubicBezTo>
                    <a:pt x="1529" y="0"/>
                    <a:pt x="530" y="4405"/>
                    <a:pt x="226" y="5225"/>
                  </a:cubicBezTo>
                  <a:cubicBezTo>
                    <a:pt x="99" y="5567"/>
                    <a:pt x="0" y="6020"/>
                    <a:pt x="290" y="6242"/>
                  </a:cubicBezTo>
                  <a:cubicBezTo>
                    <a:pt x="409" y="6334"/>
                    <a:pt x="568" y="6357"/>
                    <a:pt x="718" y="6357"/>
                  </a:cubicBezTo>
                  <a:cubicBezTo>
                    <a:pt x="2115" y="6352"/>
                    <a:pt x="2905" y="4753"/>
                    <a:pt x="3171" y="3380"/>
                  </a:cubicBezTo>
                  <a:cubicBezTo>
                    <a:pt x="3297" y="2730"/>
                    <a:pt x="3965" y="34"/>
                    <a:pt x="2627" y="1"/>
                  </a:cubicBezTo>
                  <a:cubicBezTo>
                    <a:pt x="2624" y="0"/>
                    <a:pt x="2621" y="0"/>
                    <a:pt x="2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7;p34">
              <a:extLst>
                <a:ext uri="{FF2B5EF4-FFF2-40B4-BE49-F238E27FC236}">
                  <a16:creationId xmlns:a16="http://schemas.microsoft.com/office/drawing/2014/main" id="{913B9F09-912F-464F-AE9B-E269E34CFD6A}"/>
                </a:ext>
              </a:extLst>
            </p:cNvPr>
            <p:cNvSpPr/>
            <p:nvPr/>
          </p:nvSpPr>
          <p:spPr>
            <a:xfrm>
              <a:off x="4155250" y="3967625"/>
              <a:ext cx="245425" cy="109575"/>
            </a:xfrm>
            <a:custGeom>
              <a:avLst/>
              <a:gdLst/>
              <a:ahLst/>
              <a:cxnLst/>
              <a:rect l="l" t="t" r="r" b="b"/>
              <a:pathLst>
                <a:path w="9817" h="4383" extrusionOk="0">
                  <a:moveTo>
                    <a:pt x="0" y="0"/>
                  </a:moveTo>
                  <a:cubicBezTo>
                    <a:pt x="0" y="0"/>
                    <a:pt x="1092" y="3865"/>
                    <a:pt x="4411" y="4336"/>
                  </a:cubicBezTo>
                  <a:cubicBezTo>
                    <a:pt x="4632" y="4368"/>
                    <a:pt x="4848" y="4382"/>
                    <a:pt x="5058" y="4382"/>
                  </a:cubicBezTo>
                  <a:cubicBezTo>
                    <a:pt x="7998" y="4382"/>
                    <a:pt x="9817" y="1509"/>
                    <a:pt x="9817" y="150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B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8;p34">
              <a:extLst>
                <a:ext uri="{FF2B5EF4-FFF2-40B4-BE49-F238E27FC236}">
                  <a16:creationId xmlns:a16="http://schemas.microsoft.com/office/drawing/2014/main" id="{8370C5C0-6785-4B63-ADAE-B467FF5B0002}"/>
                </a:ext>
              </a:extLst>
            </p:cNvPr>
            <p:cNvSpPr/>
            <p:nvPr/>
          </p:nvSpPr>
          <p:spPr>
            <a:xfrm>
              <a:off x="3942775" y="3361175"/>
              <a:ext cx="706750" cy="681675"/>
            </a:xfrm>
            <a:custGeom>
              <a:avLst/>
              <a:gdLst/>
              <a:ahLst/>
              <a:cxnLst/>
              <a:rect l="l" t="t" r="r" b="b"/>
              <a:pathLst>
                <a:path w="28270" h="27267" extrusionOk="0">
                  <a:moveTo>
                    <a:pt x="14301" y="0"/>
                  </a:moveTo>
                  <a:cubicBezTo>
                    <a:pt x="8801" y="0"/>
                    <a:pt x="3580" y="3617"/>
                    <a:pt x="1712" y="9080"/>
                  </a:cubicBezTo>
                  <a:cubicBezTo>
                    <a:pt x="0" y="14082"/>
                    <a:pt x="1468" y="20031"/>
                    <a:pt x="5331" y="23639"/>
                  </a:cubicBezTo>
                  <a:cubicBezTo>
                    <a:pt x="7858" y="26000"/>
                    <a:pt x="11324" y="27267"/>
                    <a:pt x="14775" y="27267"/>
                  </a:cubicBezTo>
                  <a:cubicBezTo>
                    <a:pt x="16599" y="27267"/>
                    <a:pt x="18419" y="26913"/>
                    <a:pt x="20093" y="26179"/>
                  </a:cubicBezTo>
                  <a:cubicBezTo>
                    <a:pt x="24934" y="24056"/>
                    <a:pt x="28270" y="18866"/>
                    <a:pt x="28154" y="13581"/>
                  </a:cubicBezTo>
                  <a:cubicBezTo>
                    <a:pt x="28028" y="7789"/>
                    <a:pt x="24287" y="3043"/>
                    <a:pt x="18938" y="897"/>
                  </a:cubicBezTo>
                  <a:cubicBezTo>
                    <a:pt x="17416" y="286"/>
                    <a:pt x="15847" y="0"/>
                    <a:pt x="14301" y="0"/>
                  </a:cubicBezTo>
                  <a:close/>
                </a:path>
              </a:pathLst>
            </a:custGeom>
            <a:solidFill>
              <a:srgbClr val="F2C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59;p34">
              <a:extLst>
                <a:ext uri="{FF2B5EF4-FFF2-40B4-BE49-F238E27FC236}">
                  <a16:creationId xmlns:a16="http://schemas.microsoft.com/office/drawing/2014/main" id="{AF78B27C-F267-455C-9381-1DCDAAB5C653}"/>
                </a:ext>
              </a:extLst>
            </p:cNvPr>
            <p:cNvSpPr/>
            <p:nvPr/>
          </p:nvSpPr>
          <p:spPr>
            <a:xfrm>
              <a:off x="3923850" y="3305875"/>
              <a:ext cx="792450" cy="507625"/>
            </a:xfrm>
            <a:custGeom>
              <a:avLst/>
              <a:gdLst/>
              <a:ahLst/>
              <a:cxnLst/>
              <a:rect l="l" t="t" r="r" b="b"/>
              <a:pathLst>
                <a:path w="31698" h="20305" extrusionOk="0">
                  <a:moveTo>
                    <a:pt x="15622" y="0"/>
                  </a:moveTo>
                  <a:cubicBezTo>
                    <a:pt x="15026" y="0"/>
                    <a:pt x="14427" y="59"/>
                    <a:pt x="13828" y="185"/>
                  </a:cubicBezTo>
                  <a:cubicBezTo>
                    <a:pt x="9911" y="1007"/>
                    <a:pt x="6460" y="2355"/>
                    <a:pt x="3560" y="5234"/>
                  </a:cubicBezTo>
                  <a:cubicBezTo>
                    <a:pt x="2121" y="6663"/>
                    <a:pt x="1085" y="7963"/>
                    <a:pt x="572" y="9952"/>
                  </a:cubicBezTo>
                  <a:cubicBezTo>
                    <a:pt x="23" y="12075"/>
                    <a:pt x="0" y="14341"/>
                    <a:pt x="565" y="16463"/>
                  </a:cubicBezTo>
                  <a:cubicBezTo>
                    <a:pt x="835" y="17478"/>
                    <a:pt x="1276" y="18517"/>
                    <a:pt x="2140" y="19113"/>
                  </a:cubicBezTo>
                  <a:cubicBezTo>
                    <a:pt x="2038" y="17664"/>
                    <a:pt x="2458" y="16136"/>
                    <a:pt x="3317" y="14958"/>
                  </a:cubicBezTo>
                  <a:cubicBezTo>
                    <a:pt x="3625" y="14538"/>
                    <a:pt x="6449" y="12415"/>
                    <a:pt x="6424" y="12286"/>
                  </a:cubicBezTo>
                  <a:lnTo>
                    <a:pt x="6424" y="12286"/>
                  </a:lnTo>
                  <a:cubicBezTo>
                    <a:pt x="6525" y="12794"/>
                    <a:pt x="6518" y="13315"/>
                    <a:pt x="6406" y="13820"/>
                  </a:cubicBezTo>
                  <a:cubicBezTo>
                    <a:pt x="6452" y="13613"/>
                    <a:pt x="11037" y="11821"/>
                    <a:pt x="11592" y="11448"/>
                  </a:cubicBezTo>
                  <a:cubicBezTo>
                    <a:pt x="13092" y="10440"/>
                    <a:pt x="14153" y="9082"/>
                    <a:pt x="15674" y="8051"/>
                  </a:cubicBezTo>
                  <a:cubicBezTo>
                    <a:pt x="16861" y="10825"/>
                    <a:pt x="19427" y="12730"/>
                    <a:pt x="21935" y="14411"/>
                  </a:cubicBezTo>
                  <a:cubicBezTo>
                    <a:pt x="22944" y="15086"/>
                    <a:pt x="23905" y="15758"/>
                    <a:pt x="24815" y="16474"/>
                  </a:cubicBezTo>
                  <a:cubicBezTo>
                    <a:pt x="26226" y="17583"/>
                    <a:pt x="27512" y="18799"/>
                    <a:pt x="28651" y="20305"/>
                  </a:cubicBezTo>
                  <a:cubicBezTo>
                    <a:pt x="29414" y="18946"/>
                    <a:pt x="29730" y="17616"/>
                    <a:pt x="29757" y="16077"/>
                  </a:cubicBezTo>
                  <a:cubicBezTo>
                    <a:pt x="29761" y="15834"/>
                    <a:pt x="29687" y="12659"/>
                    <a:pt x="29658" y="12659"/>
                  </a:cubicBezTo>
                  <a:cubicBezTo>
                    <a:pt x="29658" y="12659"/>
                    <a:pt x="29658" y="12659"/>
                    <a:pt x="29658" y="12659"/>
                  </a:cubicBezTo>
                  <a:lnTo>
                    <a:pt x="29658" y="12659"/>
                  </a:lnTo>
                  <a:cubicBezTo>
                    <a:pt x="30429" y="12472"/>
                    <a:pt x="31134" y="12079"/>
                    <a:pt x="31698" y="11522"/>
                  </a:cubicBezTo>
                  <a:cubicBezTo>
                    <a:pt x="29768" y="10578"/>
                    <a:pt x="28805" y="8311"/>
                    <a:pt x="26958" y="7209"/>
                  </a:cubicBezTo>
                  <a:cubicBezTo>
                    <a:pt x="27798" y="7178"/>
                    <a:pt x="28609" y="6708"/>
                    <a:pt x="29054" y="5995"/>
                  </a:cubicBezTo>
                  <a:cubicBezTo>
                    <a:pt x="27614" y="5979"/>
                    <a:pt x="26367" y="5044"/>
                    <a:pt x="25237" y="4151"/>
                  </a:cubicBezTo>
                  <a:cubicBezTo>
                    <a:pt x="22574" y="2049"/>
                    <a:pt x="19156" y="0"/>
                    <a:pt x="156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0;p34">
              <a:extLst>
                <a:ext uri="{FF2B5EF4-FFF2-40B4-BE49-F238E27FC236}">
                  <a16:creationId xmlns:a16="http://schemas.microsoft.com/office/drawing/2014/main" id="{568994F0-71A1-4153-AA4F-E2534D5B9442}"/>
                </a:ext>
              </a:extLst>
            </p:cNvPr>
            <p:cNvSpPr/>
            <p:nvPr/>
          </p:nvSpPr>
          <p:spPr>
            <a:xfrm>
              <a:off x="4190725" y="3717525"/>
              <a:ext cx="45150" cy="45125"/>
            </a:xfrm>
            <a:custGeom>
              <a:avLst/>
              <a:gdLst/>
              <a:ahLst/>
              <a:cxnLst/>
              <a:rect l="l" t="t" r="r" b="b"/>
              <a:pathLst>
                <a:path w="1806" h="1805" extrusionOk="0">
                  <a:moveTo>
                    <a:pt x="903" y="1"/>
                  </a:moveTo>
                  <a:cubicBezTo>
                    <a:pt x="405" y="1"/>
                    <a:pt x="0" y="404"/>
                    <a:pt x="0" y="903"/>
                  </a:cubicBezTo>
                  <a:cubicBezTo>
                    <a:pt x="0" y="1401"/>
                    <a:pt x="405" y="1805"/>
                    <a:pt x="903" y="1805"/>
                  </a:cubicBezTo>
                  <a:cubicBezTo>
                    <a:pt x="1401" y="1805"/>
                    <a:pt x="1806" y="1401"/>
                    <a:pt x="1806" y="903"/>
                  </a:cubicBezTo>
                  <a:cubicBezTo>
                    <a:pt x="1806" y="404"/>
                    <a:pt x="1401" y="1"/>
                    <a:pt x="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1;p34">
              <a:extLst>
                <a:ext uri="{FF2B5EF4-FFF2-40B4-BE49-F238E27FC236}">
                  <a16:creationId xmlns:a16="http://schemas.microsoft.com/office/drawing/2014/main" id="{31B0C24B-781D-45FC-A8CB-0910DAE18B66}"/>
                </a:ext>
              </a:extLst>
            </p:cNvPr>
            <p:cNvSpPr/>
            <p:nvPr/>
          </p:nvSpPr>
          <p:spPr>
            <a:xfrm>
              <a:off x="4439625" y="3790850"/>
              <a:ext cx="46950" cy="45200"/>
            </a:xfrm>
            <a:custGeom>
              <a:avLst/>
              <a:gdLst/>
              <a:ahLst/>
              <a:cxnLst/>
              <a:rect l="l" t="t" r="r" b="b"/>
              <a:pathLst>
                <a:path w="1878" h="1808" extrusionOk="0">
                  <a:moveTo>
                    <a:pt x="975" y="1"/>
                  </a:moveTo>
                  <a:cubicBezTo>
                    <a:pt x="740" y="1"/>
                    <a:pt x="509" y="93"/>
                    <a:pt x="336" y="265"/>
                  </a:cubicBezTo>
                  <a:cubicBezTo>
                    <a:pt x="78" y="524"/>
                    <a:pt x="0" y="912"/>
                    <a:pt x="140" y="1250"/>
                  </a:cubicBezTo>
                  <a:cubicBezTo>
                    <a:pt x="281" y="1587"/>
                    <a:pt x="610" y="1807"/>
                    <a:pt x="975" y="1807"/>
                  </a:cubicBezTo>
                  <a:cubicBezTo>
                    <a:pt x="1473" y="1807"/>
                    <a:pt x="1878" y="1403"/>
                    <a:pt x="1878" y="905"/>
                  </a:cubicBezTo>
                  <a:cubicBezTo>
                    <a:pt x="1878" y="539"/>
                    <a:pt x="1659" y="210"/>
                    <a:pt x="1321" y="70"/>
                  </a:cubicBezTo>
                  <a:cubicBezTo>
                    <a:pt x="1209" y="23"/>
                    <a:pt x="1092" y="1"/>
                    <a:pt x="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2;p34">
              <a:extLst>
                <a:ext uri="{FF2B5EF4-FFF2-40B4-BE49-F238E27FC236}">
                  <a16:creationId xmlns:a16="http://schemas.microsoft.com/office/drawing/2014/main" id="{DEDF48A4-66D2-4B0D-A683-AC4430784B7E}"/>
                </a:ext>
              </a:extLst>
            </p:cNvPr>
            <p:cNvSpPr/>
            <p:nvPr/>
          </p:nvSpPr>
          <p:spPr>
            <a:xfrm>
              <a:off x="4250975" y="3850075"/>
              <a:ext cx="151000" cy="65125"/>
            </a:xfrm>
            <a:custGeom>
              <a:avLst/>
              <a:gdLst/>
              <a:ahLst/>
              <a:cxnLst/>
              <a:rect l="l" t="t" r="r" b="b"/>
              <a:pathLst>
                <a:path w="6040" h="2605" extrusionOk="0">
                  <a:moveTo>
                    <a:pt x="187" y="1"/>
                  </a:moveTo>
                  <a:cubicBezTo>
                    <a:pt x="146" y="1"/>
                    <a:pt x="113" y="10"/>
                    <a:pt x="88" y="29"/>
                  </a:cubicBezTo>
                  <a:cubicBezTo>
                    <a:pt x="1" y="98"/>
                    <a:pt x="10" y="234"/>
                    <a:pt x="38" y="343"/>
                  </a:cubicBezTo>
                  <a:cubicBezTo>
                    <a:pt x="307" y="1383"/>
                    <a:pt x="1397" y="2205"/>
                    <a:pt x="2390" y="2473"/>
                  </a:cubicBezTo>
                  <a:cubicBezTo>
                    <a:pt x="2724" y="2562"/>
                    <a:pt x="3068" y="2605"/>
                    <a:pt x="3412" y="2605"/>
                  </a:cubicBezTo>
                  <a:cubicBezTo>
                    <a:pt x="4241" y="2605"/>
                    <a:pt x="5076" y="2359"/>
                    <a:pt x="5796" y="1940"/>
                  </a:cubicBezTo>
                  <a:cubicBezTo>
                    <a:pt x="5863" y="1901"/>
                    <a:pt x="5932" y="1857"/>
                    <a:pt x="5966" y="1788"/>
                  </a:cubicBezTo>
                  <a:cubicBezTo>
                    <a:pt x="6040" y="1645"/>
                    <a:pt x="5918" y="1466"/>
                    <a:pt x="5766" y="1414"/>
                  </a:cubicBezTo>
                  <a:cubicBezTo>
                    <a:pt x="5711" y="1396"/>
                    <a:pt x="5654" y="1389"/>
                    <a:pt x="5597" y="1389"/>
                  </a:cubicBezTo>
                  <a:cubicBezTo>
                    <a:pt x="5495" y="1389"/>
                    <a:pt x="5391" y="1411"/>
                    <a:pt x="5289" y="1430"/>
                  </a:cubicBezTo>
                  <a:cubicBezTo>
                    <a:pt x="4944" y="1498"/>
                    <a:pt x="4587" y="1531"/>
                    <a:pt x="4228" y="1531"/>
                  </a:cubicBezTo>
                  <a:cubicBezTo>
                    <a:pt x="3523" y="1531"/>
                    <a:pt x="2812" y="1401"/>
                    <a:pt x="2170" y="1140"/>
                  </a:cubicBezTo>
                  <a:cubicBezTo>
                    <a:pt x="1827" y="999"/>
                    <a:pt x="613" y="1"/>
                    <a:pt x="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10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ronavirus: cómo explicarle a tu hijo las claves de esta pandemia ...">
            <a:extLst>
              <a:ext uri="{FF2B5EF4-FFF2-40B4-BE49-F238E27FC236}">
                <a16:creationId xmlns:a16="http://schemas.microsoft.com/office/drawing/2014/main" id="{67DE9A5E-A77B-4DD7-8DDC-C9649EF05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14651" b="11534"/>
          <a:stretch/>
        </p:blipFill>
        <p:spPr bwMode="auto">
          <a:xfrm>
            <a:off x="5726623" y="2380187"/>
            <a:ext cx="3028520" cy="227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2" name="Google Shape;392;p39"/>
          <p:cNvSpPr/>
          <p:nvPr/>
        </p:nvSpPr>
        <p:spPr>
          <a:xfrm>
            <a:off x="6490681" y="4514171"/>
            <a:ext cx="1698838" cy="260514"/>
          </a:xfrm>
          <a:custGeom>
            <a:avLst/>
            <a:gdLst/>
            <a:ahLst/>
            <a:cxnLst/>
            <a:rect l="l" t="t" r="r" b="b"/>
            <a:pathLst>
              <a:path w="83307" h="12775" extrusionOk="0">
                <a:moveTo>
                  <a:pt x="41654" y="0"/>
                </a:moveTo>
                <a:cubicBezTo>
                  <a:pt x="30606" y="0"/>
                  <a:pt x="20012" y="674"/>
                  <a:pt x="12200" y="1872"/>
                </a:cubicBezTo>
                <a:cubicBezTo>
                  <a:pt x="4389" y="3070"/>
                  <a:pt x="0" y="4694"/>
                  <a:pt x="0" y="6388"/>
                </a:cubicBezTo>
                <a:cubicBezTo>
                  <a:pt x="0" y="8081"/>
                  <a:pt x="4389" y="9707"/>
                  <a:pt x="12200" y="10903"/>
                </a:cubicBezTo>
                <a:cubicBezTo>
                  <a:pt x="20012" y="12101"/>
                  <a:pt x="30606" y="12775"/>
                  <a:pt x="41654" y="12775"/>
                </a:cubicBezTo>
                <a:cubicBezTo>
                  <a:pt x="52701" y="12775"/>
                  <a:pt x="63296" y="12101"/>
                  <a:pt x="71107" y="10903"/>
                </a:cubicBezTo>
                <a:cubicBezTo>
                  <a:pt x="78919" y="9707"/>
                  <a:pt x="83306" y="8081"/>
                  <a:pt x="83306" y="6388"/>
                </a:cubicBezTo>
                <a:cubicBezTo>
                  <a:pt x="83306" y="4694"/>
                  <a:pt x="78919" y="3070"/>
                  <a:pt x="71107" y="1872"/>
                </a:cubicBezTo>
                <a:cubicBezTo>
                  <a:pt x="63296" y="674"/>
                  <a:pt x="52701" y="0"/>
                  <a:pt x="41654" y="0"/>
                </a:cubicBezTo>
                <a:close/>
              </a:path>
            </a:pathLst>
          </a:custGeom>
          <a:solidFill>
            <a:srgbClr val="564A4C">
              <a:alpha val="218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 txBox="1">
            <a:spLocks noGrp="1"/>
          </p:cNvSpPr>
          <p:nvPr>
            <p:ph type="body" idx="1"/>
          </p:nvPr>
        </p:nvSpPr>
        <p:spPr>
          <a:xfrm>
            <a:off x="2614559" y="734732"/>
            <a:ext cx="3780300" cy="4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Actualmente nos encontramos en una crisis sanitaria en nuestras comunas llamada</a:t>
            </a: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Google Shape;394;p39"/>
          <p:cNvSpPr txBox="1">
            <a:spLocks noGrp="1"/>
          </p:cNvSpPr>
          <p:nvPr>
            <p:ph type="title"/>
          </p:nvPr>
        </p:nvSpPr>
        <p:spPr>
          <a:xfrm>
            <a:off x="2531850" y="202773"/>
            <a:ext cx="6300300" cy="448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Cuarentena y pandemia</a:t>
            </a: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Google Shape;395;p39">
            <a:hlinkClick r:id="rId5" action="ppaction://hlinksldjump"/>
          </p:cNvPr>
          <p:cNvSpPr/>
          <p:nvPr/>
        </p:nvSpPr>
        <p:spPr>
          <a:xfrm>
            <a:off x="1015125" y="3517750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6" name="Google Shape;396;p39">
            <a:hlinkClick r:id="rId6" action="ppaction://hlinksldjump"/>
          </p:cNvPr>
          <p:cNvSpPr/>
          <p:nvPr/>
        </p:nvSpPr>
        <p:spPr>
          <a:xfrm>
            <a:off x="2169675" y="3517750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7" name="Google Shape;397;p39">
            <a:hlinkClick r:id="rId5" action="ppaction://hlinksldjump"/>
          </p:cNvPr>
          <p:cNvSpPr/>
          <p:nvPr/>
        </p:nvSpPr>
        <p:spPr>
          <a:xfrm>
            <a:off x="3324225" y="3517750"/>
            <a:ext cx="984300" cy="887700"/>
          </a:xfrm>
          <a:prstGeom prst="roundRect">
            <a:avLst>
              <a:gd name="adj" fmla="val 23966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98" name="Google Shape;398;p39">
            <a:hlinkClick r:id="rId5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1019775" y="3681214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</a:t>
            </a:r>
            <a:endParaRPr sz="3600"/>
          </a:p>
        </p:txBody>
      </p:sp>
      <p:sp>
        <p:nvSpPr>
          <p:cNvPr id="399" name="Google Shape;399;p39">
            <a:hlinkClick r:id="rId6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169675" y="3675276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</a:t>
            </a:r>
            <a:endParaRPr sz="3600"/>
          </a:p>
        </p:txBody>
      </p:sp>
      <p:sp>
        <p:nvSpPr>
          <p:cNvPr id="400" name="Google Shape;400;p39">
            <a:hlinkClick r:id="rId5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319575" y="3675276"/>
            <a:ext cx="9843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0</a:t>
            </a:r>
            <a:endParaRPr sz="3600"/>
          </a:p>
        </p:txBody>
      </p:sp>
      <p:sp>
        <p:nvSpPr>
          <p:cNvPr id="401" name="Google Shape;401;p39"/>
          <p:cNvSpPr txBox="1">
            <a:spLocks noGrp="1"/>
          </p:cNvSpPr>
          <p:nvPr>
            <p:ph type="title"/>
          </p:nvPr>
        </p:nvSpPr>
        <p:spPr>
          <a:xfrm>
            <a:off x="1024425" y="2146500"/>
            <a:ext cx="9843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U</a:t>
            </a:r>
            <a:endParaRPr sz="4800" dirty="0"/>
          </a:p>
        </p:txBody>
      </p:sp>
      <p:sp>
        <p:nvSpPr>
          <p:cNvPr id="402" name="Google Shape;402;p39"/>
          <p:cNvSpPr txBox="1">
            <a:spLocks noGrp="1"/>
          </p:cNvSpPr>
          <p:nvPr>
            <p:ph type="title"/>
          </p:nvPr>
        </p:nvSpPr>
        <p:spPr>
          <a:xfrm>
            <a:off x="2366825" y="2169921"/>
            <a:ext cx="984300" cy="8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800" dirty="0"/>
              <a:t>R</a:t>
            </a:r>
            <a:endParaRPr sz="4800" dirty="0"/>
          </a:p>
        </p:txBody>
      </p:sp>
      <p:sp>
        <p:nvSpPr>
          <p:cNvPr id="403" name="Google Shape;403;p39"/>
          <p:cNvSpPr/>
          <p:nvPr/>
        </p:nvSpPr>
        <p:spPr>
          <a:xfrm>
            <a:off x="1239225" y="2937900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1936165" y="2937716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9"/>
          <p:cNvSpPr/>
          <p:nvPr/>
        </p:nvSpPr>
        <p:spPr>
          <a:xfrm>
            <a:off x="2590925" y="2937716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39">
            <a:hlinkClick r:id="rId7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349825" y="0"/>
            <a:ext cx="1996200" cy="7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Aprendamos Jugando!</a:t>
            </a:r>
          </a:p>
        </p:txBody>
      </p:sp>
      <p:sp>
        <p:nvSpPr>
          <p:cNvPr id="49" name="Google Shape;405;p39">
            <a:extLst>
              <a:ext uri="{FF2B5EF4-FFF2-40B4-BE49-F238E27FC236}">
                <a16:creationId xmlns:a16="http://schemas.microsoft.com/office/drawing/2014/main" id="{EBB8FC4E-A40E-47BA-9803-F6FCECFEF0C6}"/>
              </a:ext>
            </a:extLst>
          </p:cNvPr>
          <p:cNvSpPr/>
          <p:nvPr/>
        </p:nvSpPr>
        <p:spPr>
          <a:xfrm>
            <a:off x="3322952" y="2937716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02;p39">
            <a:extLst>
              <a:ext uri="{FF2B5EF4-FFF2-40B4-BE49-F238E27FC236}">
                <a16:creationId xmlns:a16="http://schemas.microsoft.com/office/drawing/2014/main" id="{FFA28461-3748-4F9F-867E-0EBF2FAE9053}"/>
              </a:ext>
            </a:extLst>
          </p:cNvPr>
          <p:cNvSpPr txBox="1">
            <a:spLocks/>
          </p:cNvSpPr>
          <p:nvPr/>
        </p:nvSpPr>
        <p:spPr>
          <a:xfrm>
            <a:off x="3054189" y="2151534"/>
            <a:ext cx="9843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E</a:t>
            </a:r>
          </a:p>
        </p:txBody>
      </p:sp>
      <p:sp>
        <p:nvSpPr>
          <p:cNvPr id="51" name="Google Shape;405;p39">
            <a:extLst>
              <a:ext uri="{FF2B5EF4-FFF2-40B4-BE49-F238E27FC236}">
                <a16:creationId xmlns:a16="http://schemas.microsoft.com/office/drawing/2014/main" id="{EC0AA835-6EA7-4274-96CF-5023371C2163}"/>
              </a:ext>
            </a:extLst>
          </p:cNvPr>
          <p:cNvSpPr/>
          <p:nvPr/>
        </p:nvSpPr>
        <p:spPr>
          <a:xfrm>
            <a:off x="4003420" y="2933236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405;p39">
            <a:extLst>
              <a:ext uri="{FF2B5EF4-FFF2-40B4-BE49-F238E27FC236}">
                <a16:creationId xmlns:a16="http://schemas.microsoft.com/office/drawing/2014/main" id="{4956EC92-DF5E-412E-B2AB-A4AB1C28E611}"/>
              </a:ext>
            </a:extLst>
          </p:cNvPr>
          <p:cNvSpPr/>
          <p:nvPr/>
        </p:nvSpPr>
        <p:spPr>
          <a:xfrm>
            <a:off x="4690403" y="2928827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405;p39">
            <a:extLst>
              <a:ext uri="{FF2B5EF4-FFF2-40B4-BE49-F238E27FC236}">
                <a16:creationId xmlns:a16="http://schemas.microsoft.com/office/drawing/2014/main" id="{EA891578-9282-4097-9F52-0A8BA0E03F66}"/>
              </a:ext>
            </a:extLst>
          </p:cNvPr>
          <p:cNvSpPr/>
          <p:nvPr/>
        </p:nvSpPr>
        <p:spPr>
          <a:xfrm>
            <a:off x="5332624" y="2937716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405;p39">
            <a:extLst>
              <a:ext uri="{FF2B5EF4-FFF2-40B4-BE49-F238E27FC236}">
                <a16:creationId xmlns:a16="http://schemas.microsoft.com/office/drawing/2014/main" id="{E37B6BF2-7E26-4DFD-9A90-CD2EBAE88B6C}"/>
              </a:ext>
            </a:extLst>
          </p:cNvPr>
          <p:cNvSpPr/>
          <p:nvPr/>
        </p:nvSpPr>
        <p:spPr>
          <a:xfrm>
            <a:off x="5995913" y="2928827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402;p39">
            <a:extLst>
              <a:ext uri="{FF2B5EF4-FFF2-40B4-BE49-F238E27FC236}">
                <a16:creationId xmlns:a16="http://schemas.microsoft.com/office/drawing/2014/main" id="{A4E32916-B709-4324-AC37-59992E7A6099}"/>
              </a:ext>
            </a:extLst>
          </p:cNvPr>
          <p:cNvSpPr txBox="1">
            <a:spLocks/>
          </p:cNvSpPr>
          <p:nvPr/>
        </p:nvSpPr>
        <p:spPr>
          <a:xfrm>
            <a:off x="3748782" y="2167105"/>
            <a:ext cx="9843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N</a:t>
            </a:r>
          </a:p>
        </p:txBody>
      </p:sp>
      <p:sp>
        <p:nvSpPr>
          <p:cNvPr id="56" name="Google Shape;402;p39">
            <a:extLst>
              <a:ext uri="{FF2B5EF4-FFF2-40B4-BE49-F238E27FC236}">
                <a16:creationId xmlns:a16="http://schemas.microsoft.com/office/drawing/2014/main" id="{3DE5AC8C-101E-4057-87BF-619D45F57C10}"/>
              </a:ext>
            </a:extLst>
          </p:cNvPr>
          <p:cNvSpPr txBox="1">
            <a:spLocks/>
          </p:cNvSpPr>
          <p:nvPr/>
        </p:nvSpPr>
        <p:spPr>
          <a:xfrm>
            <a:off x="4408393" y="2176735"/>
            <a:ext cx="9843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T</a:t>
            </a:r>
          </a:p>
        </p:txBody>
      </p:sp>
      <p:sp>
        <p:nvSpPr>
          <p:cNvPr id="57" name="Google Shape;402;p39">
            <a:extLst>
              <a:ext uri="{FF2B5EF4-FFF2-40B4-BE49-F238E27FC236}">
                <a16:creationId xmlns:a16="http://schemas.microsoft.com/office/drawing/2014/main" id="{BDDAEC1C-E47F-433C-A731-7AE8935BEDA8}"/>
              </a:ext>
            </a:extLst>
          </p:cNvPr>
          <p:cNvSpPr txBox="1">
            <a:spLocks/>
          </p:cNvSpPr>
          <p:nvPr/>
        </p:nvSpPr>
        <p:spPr>
          <a:xfrm>
            <a:off x="5067012" y="2167105"/>
            <a:ext cx="9843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676730-37AA-425C-AB70-85C67F64937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8692" y="1046700"/>
            <a:ext cx="2078916" cy="1365622"/>
          </a:xfrm>
          <a:prstGeom prst="rect">
            <a:avLst/>
          </a:prstGeom>
        </p:spPr>
      </p:pic>
      <p:sp>
        <p:nvSpPr>
          <p:cNvPr id="28" name="Google Shape;403;p39">
            <a:extLst>
              <a:ext uri="{FF2B5EF4-FFF2-40B4-BE49-F238E27FC236}">
                <a16:creationId xmlns:a16="http://schemas.microsoft.com/office/drawing/2014/main" id="{82ADD7AF-F69A-40A4-894F-D786C0A82E86}"/>
              </a:ext>
            </a:extLst>
          </p:cNvPr>
          <p:cNvSpPr/>
          <p:nvPr/>
        </p:nvSpPr>
        <p:spPr>
          <a:xfrm>
            <a:off x="560448" y="2928827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401;p39">
            <a:extLst>
              <a:ext uri="{FF2B5EF4-FFF2-40B4-BE49-F238E27FC236}">
                <a16:creationId xmlns:a16="http://schemas.microsoft.com/office/drawing/2014/main" id="{383F9786-CE25-49EE-81B4-48085262DBB2}"/>
              </a:ext>
            </a:extLst>
          </p:cNvPr>
          <p:cNvSpPr txBox="1">
            <a:spLocks/>
          </p:cNvSpPr>
          <p:nvPr/>
        </p:nvSpPr>
        <p:spPr>
          <a:xfrm>
            <a:off x="361741" y="2167105"/>
            <a:ext cx="9843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/>
              <a:t>C</a:t>
            </a:r>
            <a:endParaRPr lang="es-CL" sz="4800" dirty="0"/>
          </a:p>
        </p:txBody>
      </p:sp>
      <p:sp>
        <p:nvSpPr>
          <p:cNvPr id="30" name="Google Shape;402;p39">
            <a:extLst>
              <a:ext uri="{FF2B5EF4-FFF2-40B4-BE49-F238E27FC236}">
                <a16:creationId xmlns:a16="http://schemas.microsoft.com/office/drawing/2014/main" id="{66691E0B-C1ED-4845-9D08-6B1F3C60ADCB}"/>
              </a:ext>
            </a:extLst>
          </p:cNvPr>
          <p:cNvSpPr txBox="1">
            <a:spLocks/>
          </p:cNvSpPr>
          <p:nvPr/>
        </p:nvSpPr>
        <p:spPr>
          <a:xfrm>
            <a:off x="5737361" y="2176735"/>
            <a:ext cx="9843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4800" dirty="0"/>
              <a:t>N</a:t>
            </a:r>
          </a:p>
        </p:txBody>
      </p:sp>
      <p:sp>
        <p:nvSpPr>
          <p:cNvPr id="31" name="Google Shape;405;p39">
            <a:extLst>
              <a:ext uri="{FF2B5EF4-FFF2-40B4-BE49-F238E27FC236}">
                <a16:creationId xmlns:a16="http://schemas.microsoft.com/office/drawing/2014/main" id="{5793A0FF-DADF-4F97-A24A-DBF2B93CD77C}"/>
              </a:ext>
            </a:extLst>
          </p:cNvPr>
          <p:cNvSpPr/>
          <p:nvPr/>
        </p:nvSpPr>
        <p:spPr>
          <a:xfrm>
            <a:off x="6741142" y="2937716"/>
            <a:ext cx="536100" cy="8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chimes.wav"/>
          </p:stSnd>
        </p:sndAc>
      </p:transition>
    </mc:Choice>
    <mc:Fallback xmlns="">
      <p:transition spd="slow">
        <p:checker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5"/>
                </a:solidFill>
              </a:rPr>
              <a:t>Correcto!!</a:t>
            </a:r>
            <a:endParaRPr sz="3600" dirty="0">
              <a:solidFill>
                <a:schemeClr val="accent5"/>
              </a:solidFill>
            </a:endParaRPr>
          </a:p>
        </p:txBody>
      </p:sp>
      <p:sp>
        <p:nvSpPr>
          <p:cNvPr id="444" name="Google Shape;444;p40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0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65725"/>
            <a:ext cx="19962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446" name="Google Shape;446;p40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5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0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65725"/>
            <a:ext cx="19962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Siguiente</a:t>
            </a:r>
            <a:endParaRPr sz="1800" dirty="0"/>
          </a:p>
        </p:txBody>
      </p:sp>
      <p:grpSp>
        <p:nvGrpSpPr>
          <p:cNvPr id="448" name="Google Shape;448;p40"/>
          <p:cNvGrpSpPr/>
          <p:nvPr/>
        </p:nvGrpSpPr>
        <p:grpSpPr>
          <a:xfrm>
            <a:off x="3277516" y="480590"/>
            <a:ext cx="2588979" cy="1910065"/>
            <a:chOff x="5223609" y="3731112"/>
            <a:chExt cx="371782" cy="274285"/>
          </a:xfrm>
        </p:grpSpPr>
        <p:sp>
          <p:nvSpPr>
            <p:cNvPr id="449" name="Google Shape;449;p40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51" name="Google Shape;451;p40" title="aplauso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6800" y="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9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applause.wav"/>
          </p:stSnd>
        </p:sndAc>
      </p:transition>
    </mc:Choice>
    <mc:Fallback xmlns="">
      <p:transition spd="slow">
        <p:checker/>
        <p:sndAc>
          <p:stSnd>
            <p:snd r:embed="rId8" name="applaus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"/>
          <p:cNvSpPr txBox="1">
            <a:spLocks noGrp="1"/>
          </p:cNvSpPr>
          <p:nvPr>
            <p:ph type="title" idx="4294967295"/>
          </p:nvPr>
        </p:nvSpPr>
        <p:spPr>
          <a:xfrm>
            <a:off x="2055750" y="2540442"/>
            <a:ext cx="5032500" cy="9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OOOOPS!!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3630661" y="526750"/>
            <a:ext cx="1882709" cy="1863904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1">
            <a:hlinkClick r:id="rId4" action="ppaction://hlinksldjump"/>
          </p:cNvPr>
          <p:cNvSpPr/>
          <p:nvPr/>
        </p:nvSpPr>
        <p:spPr>
          <a:xfrm>
            <a:off x="1854763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1">
            <a:hlinkClick r:id="rId4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4763" y="3974125"/>
            <a:ext cx="19962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Otro juego</a:t>
            </a:r>
            <a:endParaRPr sz="1800" dirty="0"/>
          </a:p>
        </p:txBody>
      </p:sp>
      <p:sp>
        <p:nvSpPr>
          <p:cNvPr id="460" name="Google Shape;460;p41">
            <a:hlinkClick r:id="rId5" action="ppaction://hlinksldjump"/>
          </p:cNvPr>
          <p:cNvSpPr/>
          <p:nvPr/>
        </p:nvSpPr>
        <p:spPr>
          <a:xfrm>
            <a:off x="5293038" y="3816325"/>
            <a:ext cx="1996200" cy="572700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1">
            <a:hlinkClick r:id="rId5" action="ppaction://hlinksldjump"/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93038" y="3974125"/>
            <a:ext cx="19962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Volver a intentarlo</a:t>
            </a:r>
            <a:endParaRPr sz="1800" dirty="0"/>
          </a:p>
        </p:txBody>
      </p:sp>
      <p:pic>
        <p:nvPicPr>
          <p:cNvPr id="462" name="Google Shape;462;p41" title="error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86800" y="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3" name="bomb.wav"/>
          </p:stSnd>
        </p:sndAc>
      </p:transition>
    </mc:Choice>
    <mc:Fallback xmlns="">
      <p:transition spd="slow">
        <p:checker/>
        <p:sndAc>
          <p:stSnd>
            <p:snd r:embed="rId8" name="bomb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#StayAtHome Games by Slidesgo">
  <a:themeElements>
    <a:clrScheme name="Simple Light">
      <a:dk1>
        <a:srgbClr val="000000"/>
      </a:dk1>
      <a:lt1>
        <a:srgbClr val="FFFFFF"/>
      </a:lt1>
      <a:dk2>
        <a:srgbClr val="66D7DD"/>
      </a:dk2>
      <a:lt2>
        <a:srgbClr val="A9E7EA"/>
      </a:lt2>
      <a:accent1>
        <a:srgbClr val="F2A668"/>
      </a:accent1>
      <a:accent2>
        <a:srgbClr val="E87070"/>
      </a:accent2>
      <a:accent3>
        <a:srgbClr val="F4E482"/>
      </a:accent3>
      <a:accent4>
        <a:srgbClr val="A7E882"/>
      </a:accent4>
      <a:accent5>
        <a:srgbClr val="799CF2"/>
      </a:accent5>
      <a:accent6>
        <a:srgbClr val="E8764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593</Words>
  <Application>Microsoft Office PowerPoint</Application>
  <PresentationFormat>Presentación en pantalla (16:9)</PresentationFormat>
  <Paragraphs>155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Londrina Solid</vt:lpstr>
      <vt:lpstr>Tahoma</vt:lpstr>
      <vt:lpstr>DM Sans</vt:lpstr>
      <vt:lpstr>#StayAtHome Games by Slidesgo</vt:lpstr>
      <vt:lpstr>Presentación de PowerPoint</vt:lpstr>
      <vt:lpstr>¿Qué es una Cuarentena?:  </vt:lpstr>
      <vt:lpstr>ALTERNATIVAS PARA NIÑOS, NIÑAS Y ADOLESCENTES  DURANTE LA CUARENTENA</vt:lpstr>
      <vt:lpstr>Presentación de PowerPoint</vt:lpstr>
      <vt:lpstr>#Aprendamos</vt:lpstr>
      <vt:lpstr>Otros juegos</vt:lpstr>
      <vt:lpstr>Cuarentena y pandemia</vt:lpstr>
      <vt:lpstr>Correcto!!</vt:lpstr>
      <vt:lpstr>OOOOPS!!</vt:lpstr>
      <vt:lpstr>Evitemos contagiarnos</vt:lpstr>
      <vt:lpstr>Correcto!!</vt:lpstr>
      <vt:lpstr>OOOOPS!!</vt:lpstr>
      <vt:lpstr>En familia</vt:lpstr>
      <vt:lpstr>Muy Bien!!</vt:lpstr>
      <vt:lpstr>OOOOPS!!</vt:lpstr>
      <vt:lpstr>Podemos protegernos!</vt:lpstr>
      <vt:lpstr>Correcto!!</vt:lpstr>
      <vt:lpstr>OOOOPS!!</vt:lpstr>
      <vt:lpstr>Evitemos contagiarnos</vt:lpstr>
      <vt:lpstr>Correcto!!</vt:lpstr>
      <vt:lpstr>OOOOPS!!</vt:lpstr>
      <vt:lpstr>Medidas de prevención</vt:lpstr>
      <vt:lpstr>Muy Bien!!</vt:lpstr>
      <vt:lpstr>OOOOPS!!</vt:lpstr>
      <vt:lpstr>Respetemos la cuarentena</vt:lpstr>
      <vt:lpstr>Correcto!!</vt:lpstr>
      <vt:lpstr>OOOOPS!!</vt:lpstr>
      <vt:lpstr>Recuerda seguir las medidas de seguridad</vt:lpstr>
      <vt:lpstr>Correcto!!</vt:lpstr>
      <vt:lpstr>OOOOPS!!</vt:lpstr>
      <vt:lpstr>Lo lograste!!</vt:lpstr>
      <vt:lpstr>DIPLOMA</vt:lpstr>
      <vt:lpstr>Querida comunidad estudiantil, esperamos que se encuentren bien. Para pronto volver a disfrutar juntos cada momento en nuestro querido colegio. Los extrañamos. Nos volveremos a encontrar. Cuídate, cuida a tu familia, te queremos de vuelta. Orientación, profesora María Clara Alarcón Morales. Colegio Ricardo Olea. Junio 2020.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#Aprendamos</dc:title>
  <dc:creator>Catalina Alarcon</dc:creator>
  <cp:lastModifiedBy>LUCY CATALINA ALARCON LILLO</cp:lastModifiedBy>
  <cp:revision>21</cp:revision>
  <dcterms:modified xsi:type="dcterms:W3CDTF">2020-06-29T23:00:26Z</dcterms:modified>
</cp:coreProperties>
</file>