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73" r:id="rId6"/>
    <p:sldId id="275" r:id="rId7"/>
    <p:sldId id="274" r:id="rId8"/>
    <p:sldId id="276" r:id="rId9"/>
    <p:sldId id="265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76AEB-97F2-41BA-B7B1-7AE864BFA1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EC714BF-BC1A-4429-9571-C0FFF415EFD4}">
      <dgm:prSet phldrT="[Texto]"/>
      <dgm:spPr/>
      <dgm:t>
        <a:bodyPr/>
        <a:lstStyle/>
        <a:p>
          <a:r>
            <a:rPr lang="es-CL" dirty="0" smtClean="0"/>
            <a:t>AGREGAR - JUNTAR</a:t>
          </a:r>
          <a:endParaRPr lang="es-CL" dirty="0"/>
        </a:p>
      </dgm:t>
    </dgm:pt>
    <dgm:pt modelId="{51CE43B5-778E-4DBD-8CB0-1C2246D2122C}" type="parTrans" cxnId="{87272D53-C14F-4CE7-AD1F-EE1853297CF0}">
      <dgm:prSet/>
      <dgm:spPr/>
      <dgm:t>
        <a:bodyPr/>
        <a:lstStyle/>
        <a:p>
          <a:endParaRPr lang="es-CL"/>
        </a:p>
      </dgm:t>
    </dgm:pt>
    <dgm:pt modelId="{5437F03E-0E8C-4D31-9DB1-064499B5356D}" type="sibTrans" cxnId="{87272D53-C14F-4CE7-AD1F-EE1853297CF0}">
      <dgm:prSet/>
      <dgm:spPr/>
      <dgm:t>
        <a:bodyPr/>
        <a:lstStyle/>
        <a:p>
          <a:endParaRPr lang="es-CL"/>
        </a:p>
      </dgm:t>
    </dgm:pt>
    <dgm:pt modelId="{EDC05243-131C-4959-875A-92BD4BBE81D9}">
      <dgm:prSet phldrT="[Texto]"/>
      <dgm:spPr/>
      <dgm:t>
        <a:bodyPr/>
        <a:lstStyle/>
        <a:p>
          <a:r>
            <a:rPr lang="es-CL" dirty="0" smtClean="0"/>
            <a:t>¿?</a:t>
          </a:r>
          <a:endParaRPr lang="es-CL" dirty="0"/>
        </a:p>
      </dgm:t>
    </dgm:pt>
    <dgm:pt modelId="{6744FCC4-CFD6-4769-A4FD-E1895229131C}" type="parTrans" cxnId="{2EB17E3E-38DA-4D5D-A751-360D2A34916E}">
      <dgm:prSet/>
      <dgm:spPr/>
      <dgm:t>
        <a:bodyPr/>
        <a:lstStyle/>
        <a:p>
          <a:endParaRPr lang="es-CL"/>
        </a:p>
      </dgm:t>
    </dgm:pt>
    <dgm:pt modelId="{C0C30055-CE3E-452C-B117-CAC3BA8F5741}" type="sibTrans" cxnId="{2EB17E3E-38DA-4D5D-A751-360D2A34916E}">
      <dgm:prSet/>
      <dgm:spPr/>
      <dgm:t>
        <a:bodyPr/>
        <a:lstStyle/>
        <a:p>
          <a:endParaRPr lang="es-CL"/>
        </a:p>
      </dgm:t>
    </dgm:pt>
    <dgm:pt modelId="{90950BE8-96E3-4815-94D2-7E1430A45DDC}">
      <dgm:prSet phldrT="[Texto]"/>
      <dgm:spPr/>
      <dgm:t>
        <a:bodyPr/>
        <a:lstStyle/>
        <a:p>
          <a:r>
            <a:rPr lang="es-CL" dirty="0" smtClean="0"/>
            <a:t>QUITAR - SUSTRAER</a:t>
          </a:r>
          <a:endParaRPr lang="es-CL" dirty="0"/>
        </a:p>
      </dgm:t>
    </dgm:pt>
    <dgm:pt modelId="{53CECCF9-1D6E-4A16-AA21-3E4CE4A566A8}" type="parTrans" cxnId="{7075B810-0061-47A3-BB92-24BD1D13CBCB}">
      <dgm:prSet/>
      <dgm:spPr/>
      <dgm:t>
        <a:bodyPr/>
        <a:lstStyle/>
        <a:p>
          <a:endParaRPr lang="es-CL"/>
        </a:p>
      </dgm:t>
    </dgm:pt>
    <dgm:pt modelId="{CC380A28-0B0F-4352-8064-A0953F7E0FA2}" type="sibTrans" cxnId="{7075B810-0061-47A3-BB92-24BD1D13CBCB}">
      <dgm:prSet/>
      <dgm:spPr/>
      <dgm:t>
        <a:bodyPr/>
        <a:lstStyle/>
        <a:p>
          <a:endParaRPr lang="es-CL"/>
        </a:p>
      </dgm:t>
    </dgm:pt>
    <dgm:pt modelId="{22A16FB8-9CDE-4DEB-94B2-FD910AAA252F}">
      <dgm:prSet phldrT="[Texto]"/>
      <dgm:spPr/>
      <dgm:t>
        <a:bodyPr/>
        <a:lstStyle/>
        <a:p>
          <a:r>
            <a:rPr lang="es-CL" dirty="0" smtClean="0"/>
            <a:t>¿?</a:t>
          </a:r>
          <a:endParaRPr lang="es-CL" dirty="0"/>
        </a:p>
      </dgm:t>
    </dgm:pt>
    <dgm:pt modelId="{11C4A1F0-8580-4EB7-BCAC-4931396F0765}" type="parTrans" cxnId="{5E69005A-7893-4DEA-ADB6-50A0D9AA1DD2}">
      <dgm:prSet/>
      <dgm:spPr/>
      <dgm:t>
        <a:bodyPr/>
        <a:lstStyle/>
        <a:p>
          <a:endParaRPr lang="es-CL"/>
        </a:p>
      </dgm:t>
    </dgm:pt>
    <dgm:pt modelId="{E68B4A7E-A62F-48C9-A605-36A384832DD5}" type="sibTrans" cxnId="{5E69005A-7893-4DEA-ADB6-50A0D9AA1DD2}">
      <dgm:prSet/>
      <dgm:spPr/>
      <dgm:t>
        <a:bodyPr/>
        <a:lstStyle/>
        <a:p>
          <a:endParaRPr lang="es-CL"/>
        </a:p>
      </dgm:t>
    </dgm:pt>
    <dgm:pt modelId="{18A8D320-BC40-4FE4-B686-C8485DFF339F}" type="pres">
      <dgm:prSet presAssocID="{BF576AEB-97F2-41BA-B7B1-7AE864BFA1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7ACA271-FB81-4544-80B1-955601C6EA09}" type="pres">
      <dgm:prSet presAssocID="{8EC714BF-BC1A-4429-9571-C0FFF415EF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7788EC-0AA6-4872-B5C8-9034A8DEB10C}" type="pres">
      <dgm:prSet presAssocID="{8EC714BF-BC1A-4429-9571-C0FFF415EFD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410B00-AE86-4258-9965-12A886824AB5}" type="pres">
      <dgm:prSet presAssocID="{90950BE8-96E3-4815-94D2-7E1430A45D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CA9153-A09E-4E96-A1BF-0309A8216547}" type="pres">
      <dgm:prSet presAssocID="{90950BE8-96E3-4815-94D2-7E1430A45DD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82DDC9E-BD91-4307-B387-B1AEE0F7AD1B}" type="presOf" srcId="{8EC714BF-BC1A-4429-9571-C0FFF415EFD4}" destId="{F7ACA271-FB81-4544-80B1-955601C6EA09}" srcOrd="0" destOrd="0" presId="urn:microsoft.com/office/officeart/2005/8/layout/vList2"/>
    <dgm:cxn modelId="{43847252-7936-4C2B-B876-81DB48747F02}" type="presOf" srcId="{EDC05243-131C-4959-875A-92BD4BBE81D9}" destId="{627788EC-0AA6-4872-B5C8-9034A8DEB10C}" srcOrd="0" destOrd="0" presId="urn:microsoft.com/office/officeart/2005/8/layout/vList2"/>
    <dgm:cxn modelId="{F9543DFA-DB8F-4075-964B-226066EA1B45}" type="presOf" srcId="{BF576AEB-97F2-41BA-B7B1-7AE864BFA108}" destId="{18A8D320-BC40-4FE4-B686-C8485DFF339F}" srcOrd="0" destOrd="0" presId="urn:microsoft.com/office/officeart/2005/8/layout/vList2"/>
    <dgm:cxn modelId="{476FC292-9453-46AD-A813-E5226B307598}" type="presOf" srcId="{22A16FB8-9CDE-4DEB-94B2-FD910AAA252F}" destId="{77CA9153-A09E-4E96-A1BF-0309A8216547}" srcOrd="0" destOrd="0" presId="urn:microsoft.com/office/officeart/2005/8/layout/vList2"/>
    <dgm:cxn modelId="{6E1BCC60-059C-4A7D-B3EC-12A9323F5BB6}" type="presOf" srcId="{90950BE8-96E3-4815-94D2-7E1430A45DDC}" destId="{E4410B00-AE86-4258-9965-12A886824AB5}" srcOrd="0" destOrd="0" presId="urn:microsoft.com/office/officeart/2005/8/layout/vList2"/>
    <dgm:cxn modelId="{5E69005A-7893-4DEA-ADB6-50A0D9AA1DD2}" srcId="{90950BE8-96E3-4815-94D2-7E1430A45DDC}" destId="{22A16FB8-9CDE-4DEB-94B2-FD910AAA252F}" srcOrd="0" destOrd="0" parTransId="{11C4A1F0-8580-4EB7-BCAC-4931396F0765}" sibTransId="{E68B4A7E-A62F-48C9-A605-36A384832DD5}"/>
    <dgm:cxn modelId="{2EB17E3E-38DA-4D5D-A751-360D2A34916E}" srcId="{8EC714BF-BC1A-4429-9571-C0FFF415EFD4}" destId="{EDC05243-131C-4959-875A-92BD4BBE81D9}" srcOrd="0" destOrd="0" parTransId="{6744FCC4-CFD6-4769-A4FD-E1895229131C}" sibTransId="{C0C30055-CE3E-452C-B117-CAC3BA8F5741}"/>
    <dgm:cxn modelId="{87272D53-C14F-4CE7-AD1F-EE1853297CF0}" srcId="{BF576AEB-97F2-41BA-B7B1-7AE864BFA108}" destId="{8EC714BF-BC1A-4429-9571-C0FFF415EFD4}" srcOrd="0" destOrd="0" parTransId="{51CE43B5-778E-4DBD-8CB0-1C2246D2122C}" sibTransId="{5437F03E-0E8C-4D31-9DB1-064499B5356D}"/>
    <dgm:cxn modelId="{7075B810-0061-47A3-BB92-24BD1D13CBCB}" srcId="{BF576AEB-97F2-41BA-B7B1-7AE864BFA108}" destId="{90950BE8-96E3-4815-94D2-7E1430A45DDC}" srcOrd="1" destOrd="0" parTransId="{53CECCF9-1D6E-4A16-AA21-3E4CE4A566A8}" sibTransId="{CC380A28-0B0F-4352-8064-A0953F7E0FA2}"/>
    <dgm:cxn modelId="{DB715E61-996F-4293-86CC-4787914F6E40}" type="presParOf" srcId="{18A8D320-BC40-4FE4-B686-C8485DFF339F}" destId="{F7ACA271-FB81-4544-80B1-955601C6EA09}" srcOrd="0" destOrd="0" presId="urn:microsoft.com/office/officeart/2005/8/layout/vList2"/>
    <dgm:cxn modelId="{0D4ADD52-EEEA-4015-AAFE-EA8B81645957}" type="presParOf" srcId="{18A8D320-BC40-4FE4-B686-C8485DFF339F}" destId="{627788EC-0AA6-4872-B5C8-9034A8DEB10C}" srcOrd="1" destOrd="0" presId="urn:microsoft.com/office/officeart/2005/8/layout/vList2"/>
    <dgm:cxn modelId="{2C173619-2269-4D6D-989E-2F4108BA2420}" type="presParOf" srcId="{18A8D320-BC40-4FE4-B686-C8485DFF339F}" destId="{E4410B00-AE86-4258-9965-12A886824AB5}" srcOrd="2" destOrd="0" presId="urn:microsoft.com/office/officeart/2005/8/layout/vList2"/>
    <dgm:cxn modelId="{B3789C4A-CC49-4266-8A13-603681A51CD2}" type="presParOf" srcId="{18A8D320-BC40-4FE4-B686-C8485DFF339F}" destId="{77CA9153-A09E-4E96-A1BF-0309A82165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CA271-FB81-4544-80B1-955601C6EA09}">
      <dsp:nvSpPr>
        <dsp:cNvPr id="0" name=""/>
        <dsp:cNvSpPr/>
      </dsp:nvSpPr>
      <dsp:spPr>
        <a:xfrm>
          <a:off x="0" y="36685"/>
          <a:ext cx="8338950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700" kern="1200" dirty="0" smtClean="0"/>
            <a:t>AGREGAR - JUNTAR</a:t>
          </a:r>
          <a:endParaRPr lang="es-CL" sz="4700" kern="1200" dirty="0"/>
        </a:p>
      </dsp:txBody>
      <dsp:txXfrm>
        <a:off x="53688" y="90373"/>
        <a:ext cx="8231574" cy="992424"/>
      </dsp:txXfrm>
    </dsp:sp>
    <dsp:sp modelId="{627788EC-0AA6-4872-B5C8-9034A8DEB10C}">
      <dsp:nvSpPr>
        <dsp:cNvPr id="0" name=""/>
        <dsp:cNvSpPr/>
      </dsp:nvSpPr>
      <dsp:spPr>
        <a:xfrm>
          <a:off x="0" y="1136485"/>
          <a:ext cx="833895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62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3700" kern="1200" dirty="0" smtClean="0"/>
            <a:t>¿?</a:t>
          </a:r>
          <a:endParaRPr lang="es-CL" sz="3700" kern="1200" dirty="0"/>
        </a:p>
      </dsp:txBody>
      <dsp:txXfrm>
        <a:off x="0" y="1136485"/>
        <a:ext cx="8338950" cy="778320"/>
      </dsp:txXfrm>
    </dsp:sp>
    <dsp:sp modelId="{E4410B00-AE86-4258-9965-12A886824AB5}">
      <dsp:nvSpPr>
        <dsp:cNvPr id="0" name=""/>
        <dsp:cNvSpPr/>
      </dsp:nvSpPr>
      <dsp:spPr>
        <a:xfrm>
          <a:off x="0" y="1914805"/>
          <a:ext cx="8338950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700" kern="1200" dirty="0" smtClean="0"/>
            <a:t>QUITAR - SUSTRAER</a:t>
          </a:r>
          <a:endParaRPr lang="es-CL" sz="4700" kern="1200" dirty="0"/>
        </a:p>
      </dsp:txBody>
      <dsp:txXfrm>
        <a:off x="53688" y="1968493"/>
        <a:ext cx="8231574" cy="992424"/>
      </dsp:txXfrm>
    </dsp:sp>
    <dsp:sp modelId="{77CA9153-A09E-4E96-A1BF-0309A8216547}">
      <dsp:nvSpPr>
        <dsp:cNvPr id="0" name=""/>
        <dsp:cNvSpPr/>
      </dsp:nvSpPr>
      <dsp:spPr>
        <a:xfrm>
          <a:off x="0" y="3014605"/>
          <a:ext cx="833895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62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3700" kern="1200" dirty="0" smtClean="0"/>
            <a:t>¿?</a:t>
          </a:r>
          <a:endParaRPr lang="es-CL" sz="3700" kern="1200" dirty="0"/>
        </a:p>
      </dsp:txBody>
      <dsp:txXfrm>
        <a:off x="0" y="3014605"/>
        <a:ext cx="8338950" cy="77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98554"/>
              </p:ext>
            </p:extLst>
          </p:nvPr>
        </p:nvGraphicFramePr>
        <p:xfrm>
          <a:off x="1477402" y="1764366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/>
                <a:gridCol w="5052772"/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 Curso:</a:t>
                      </a:r>
                      <a:r>
                        <a:rPr lang="es-CL" sz="2800" baseline="0" dirty="0">
                          <a:solidFill>
                            <a:schemeClr val="tx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OA_9 (SEGUNDO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BASICO) Resolver de problemas,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utilizando ambas operatorias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20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números y operaciones.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problemas matemáticos.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(miércoles 09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diciembre)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05" y="436536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/>
              <a:t>Despedida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 de anticipación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Emojis</a:t>
            </a:r>
            <a:r>
              <a:rPr lang="es-CL" dirty="0"/>
              <a:t>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9071348" cy="3101983"/>
          </a:xfrm>
        </p:spPr>
        <p:txBody>
          <a:bodyPr>
            <a:normAutofit/>
          </a:bodyPr>
          <a:lstStyle/>
          <a:p>
            <a:r>
              <a:rPr lang="es-CL" sz="4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Resolver </a:t>
            </a:r>
            <a:r>
              <a:rPr lang="es-C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problemas, utilizando ambas </a:t>
            </a:r>
            <a:r>
              <a:rPr lang="es-CL" sz="4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operatorias.</a:t>
            </a:r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6" y="373022"/>
            <a:ext cx="7729728" cy="837214"/>
          </a:xfrm>
        </p:spPr>
        <p:txBody>
          <a:bodyPr/>
          <a:lstStyle/>
          <a:p>
            <a:r>
              <a:rPr lang="es-CL" dirty="0" smtClean="0"/>
              <a:t>Recordemos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36" y="1781736"/>
            <a:ext cx="5476876" cy="3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5" y="628516"/>
            <a:ext cx="7729728" cy="72963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Recordemos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667" y="2025318"/>
            <a:ext cx="5160664" cy="34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511410"/>
              </p:ext>
            </p:extLst>
          </p:nvPr>
        </p:nvGraphicFramePr>
        <p:xfrm>
          <a:off x="2203544" y="1253377"/>
          <a:ext cx="8338950" cy="382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0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Se utiliza PPT interactivo con resolución de problemas utilizando ambas operatorias.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1464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006" y="117527"/>
            <a:ext cx="7729728" cy="756532"/>
          </a:xfrm>
        </p:spPr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8511" y="1158867"/>
            <a:ext cx="9978794" cy="48654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 smtClean="0"/>
              <a:t>Resolver el siguiente problema respondiendo las siguientes preguntas:</a:t>
            </a:r>
          </a:p>
          <a:p>
            <a:pPr marL="0" indent="0" algn="just">
              <a:buNone/>
            </a:pPr>
            <a:r>
              <a:rPr lang="es-CL" sz="2800" dirty="0" smtClean="0"/>
              <a:t>Joaquín vende helados      y su vecino le encargó 20 helados para mañana ya que estará de cumpleaños e invitará a todos sus primos. A ultima hora el vecino le comenta a Joaquín que no vendrán todos sus primos asique solo va a querer 10 helados.</a:t>
            </a:r>
          </a:p>
          <a:p>
            <a:pPr marL="0" indent="0" algn="just">
              <a:buNone/>
            </a:pPr>
            <a:endParaRPr lang="es-CL" sz="2800" dirty="0" smtClean="0"/>
          </a:p>
          <a:p>
            <a:pPr marL="514350" indent="-514350" algn="just">
              <a:buAutoNum type="arabicParenR"/>
            </a:pPr>
            <a:r>
              <a:rPr lang="es-CL" sz="2800" dirty="0" smtClean="0"/>
              <a:t>¿Qué vende Joaquín?</a:t>
            </a:r>
          </a:p>
          <a:p>
            <a:pPr marL="514350" indent="-514350" algn="just">
              <a:buAutoNum type="arabicParenR"/>
            </a:pPr>
            <a:r>
              <a:rPr lang="es-CL" sz="2800" dirty="0" smtClean="0"/>
              <a:t>¿Quién le encargó helados a Joaquín?</a:t>
            </a:r>
            <a:endParaRPr lang="es-CL" sz="2800" dirty="0"/>
          </a:p>
          <a:p>
            <a:pPr marL="0" indent="0" algn="just">
              <a:buNone/>
            </a:pPr>
            <a:r>
              <a:rPr lang="es-CL" sz="2800" dirty="0" smtClean="0"/>
              <a:t>2) ¿Cuántos helados le pidió el vecino a Joaquín al comienzo?</a:t>
            </a:r>
          </a:p>
          <a:p>
            <a:pPr marL="0" indent="0" algn="just">
              <a:buNone/>
            </a:pPr>
            <a:r>
              <a:rPr lang="es-CL" sz="2800" dirty="0" smtClean="0"/>
              <a:t>3) ¿Cuántos helados le pidió el vecino a Joaquín después?</a:t>
            </a:r>
          </a:p>
          <a:p>
            <a:pPr marL="0" indent="0" algn="just">
              <a:buNone/>
            </a:pPr>
            <a:r>
              <a:rPr lang="es-CL" sz="2800" dirty="0" smtClean="0"/>
              <a:t>4) ¿Qué operatoria utilizamos para resolver este problema?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95171">
            <a:off x="3924460" y="1401608"/>
            <a:ext cx="373388" cy="593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193" y="4415066"/>
            <a:ext cx="2370090" cy="20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639</TotalTime>
  <Words>223</Words>
  <Application>Microsoft Office PowerPoint</Application>
  <PresentationFormat>Panorámica</PresentationFormat>
  <Paragraphs>33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Tahoma</vt:lpstr>
      <vt:lpstr>Parcel</vt:lpstr>
      <vt:lpstr>Presentación de PowerPoint</vt:lpstr>
      <vt:lpstr>Agenda de anticipación</vt:lpstr>
      <vt:lpstr>Emojis de las emociones</vt:lpstr>
      <vt:lpstr>Objetivo de la clase</vt:lpstr>
      <vt:lpstr>Recordemos</vt:lpstr>
      <vt:lpstr>Recordemos</vt:lpstr>
      <vt:lpstr>Presentación de PowerPoint</vt:lpstr>
      <vt:lpstr>Actividad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Usuario de Windows</cp:lastModifiedBy>
  <cp:revision>61</cp:revision>
  <dcterms:created xsi:type="dcterms:W3CDTF">2020-09-07T16:45:39Z</dcterms:created>
  <dcterms:modified xsi:type="dcterms:W3CDTF">2020-12-14T14:27:57Z</dcterms:modified>
</cp:coreProperties>
</file>