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70" d="100"/>
          <a:sy n="70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14-12-2020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55902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xmlns="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xmlns="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Crear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frases simples a través de una imagen.</a:t>
                      </a:r>
                      <a:endParaRPr lang="es-CL" sz="20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estructurar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frases simples. 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14 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334897"/>
          </a:xfrm>
        </p:spPr>
        <p:txBody>
          <a:bodyPr>
            <a:normAutofit/>
          </a:bodyPr>
          <a:lstStyle/>
          <a:p>
            <a:r>
              <a:rPr lang="es-CL" sz="3200" dirty="0" smtClean="0"/>
              <a:t>Observar imágenes y estructurar frases simples.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50338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380" y="167185"/>
            <a:ext cx="10396882" cy="1151965"/>
          </a:xfrm>
        </p:spPr>
        <p:txBody>
          <a:bodyPr/>
          <a:lstStyle/>
          <a:p>
            <a:pPr algn="ctr"/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52284" y="1190293"/>
            <a:ext cx="3709074" cy="45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</a:t>
            </a:r>
            <a:r>
              <a:rPr lang="es-CL" dirty="0" err="1" smtClean="0"/>
              <a:t>anticipacion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9707"/>
            <a:ext cx="5011346" cy="31031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43" y="206312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259" y="196558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08128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225" y="3547482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689738"/>
          </a:xfrm>
        </p:spPr>
        <p:txBody>
          <a:bodyPr/>
          <a:lstStyle/>
          <a:p>
            <a:pPr lvl="0"/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Crear frases simples con palabras del método palabra + palabra.</a:t>
            </a:r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605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84" y="123532"/>
            <a:ext cx="6596846" cy="61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5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8746" y="395785"/>
            <a:ext cx="5194507" cy="44476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91617" y="395785"/>
            <a:ext cx="49541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¿Quiénes son?</a:t>
            </a:r>
          </a:p>
          <a:p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 niños – el niño -  la niña</a:t>
            </a:r>
          </a:p>
          <a:p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¿Dónde están?</a:t>
            </a:r>
          </a:p>
          <a:p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un parque  - en un cumpleaños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356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336"/>
            <a:ext cx="7397241" cy="52284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47212" y="244336"/>
            <a:ext cx="40124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son?</a:t>
            </a:r>
          </a:p>
          <a:p>
            <a:pPr algn="just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caballo y una vaca – una vaca</a:t>
            </a:r>
          </a:p>
          <a:p>
            <a:pPr algn="just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hacen?</a:t>
            </a:r>
          </a:p>
          <a:p>
            <a:pPr algn="just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Beben – comen – corren</a:t>
            </a:r>
          </a:p>
          <a:p>
            <a:pPr algn="just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Hojas – hierbas – pasto</a:t>
            </a:r>
          </a:p>
          <a:p>
            <a:pPr algn="just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¿Donde?</a:t>
            </a:r>
          </a:p>
          <a:p>
            <a:pPr algn="just"/>
            <a:endParaRPr 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ganja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en el campo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3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0" y="286602"/>
            <a:ext cx="6402889" cy="48858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86199" y="204714"/>
            <a:ext cx="50143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¿Quién es?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Papá – la niña – el bebé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hace?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Mira – come – bebe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come?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Papilla – frutas – pan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¿Dónde ?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el jardín – en su silla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0" y="200735"/>
            <a:ext cx="4697176" cy="57384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49922" y="200735"/>
            <a:ext cx="5977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¿Quiénes son?</a:t>
            </a:r>
          </a:p>
          <a:p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niño y una niña – los niños  - un niño</a:t>
            </a:r>
          </a:p>
          <a:p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hacen?</a:t>
            </a:r>
          </a:p>
          <a:p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Juegan basquetbol  - juegan futbol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29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599</TotalTime>
  <Words>221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Gill Sans MT</vt:lpstr>
      <vt:lpstr>Impact</vt:lpstr>
      <vt:lpstr>Tahoma</vt:lpstr>
      <vt:lpstr>Times New Roman</vt:lpstr>
      <vt:lpstr>Main Event</vt:lpstr>
      <vt:lpstr>Presentación de PowerPoint</vt:lpstr>
      <vt:lpstr>Agenda de anticipacion</vt:lpstr>
      <vt:lpstr>Emojis de las emociones</vt:lpstr>
      <vt:lpstr>Objetivo de la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</vt:lpstr>
      <vt:lpstr>Despedida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49</cp:revision>
  <dcterms:created xsi:type="dcterms:W3CDTF">2020-09-22T12:49:01Z</dcterms:created>
  <dcterms:modified xsi:type="dcterms:W3CDTF">2020-12-14T14:25:39Z</dcterms:modified>
</cp:coreProperties>
</file>