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80887"/>
              </p:ext>
            </p:extLst>
          </p:nvPr>
        </p:nvGraphicFramePr>
        <p:xfrm>
          <a:off x="908211" y="1390650"/>
          <a:ext cx="10006937" cy="3737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xmlns="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xmlns="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/>
                        <a:t>Curso: </a:t>
                      </a:r>
                      <a:r>
                        <a:rPr lang="es-ES_tradnl" dirty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2000" b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Participar del concurso </a:t>
                      </a:r>
                      <a:r>
                        <a:rPr lang="es-CL" sz="2000" b="0" dirty="0" err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pasapalabra</a:t>
                      </a:r>
                      <a:r>
                        <a:rPr lang="es-CL" sz="2000" b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usando palabras del método palabra+ palabra.</a:t>
                      </a:r>
                      <a:endParaRPr lang="es-CL" sz="20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Lectura.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Reconocer palabras por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medio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una descripción.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 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Emojis</a:t>
            </a:r>
            <a:r>
              <a:rPr lang="es-ES_tradnl" dirty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88770"/>
            <a:ext cx="10394707" cy="208208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Participar del concurso </a:t>
            </a:r>
            <a:r>
              <a:rPr lang="es-CL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pasapalabra</a:t>
            </a:r>
            <a:r>
              <a:rPr lang="es-C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usando </a:t>
            </a:r>
            <a:r>
              <a:rPr lang="es-C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palabras del </a:t>
            </a:r>
            <a:r>
              <a:rPr lang="es-C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método </a:t>
            </a:r>
            <a:r>
              <a:rPr lang="es-C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palabra+ </a:t>
            </a:r>
            <a:r>
              <a:rPr lang="es-C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palabra.</a:t>
            </a:r>
            <a:endParaRPr lang="es-CL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465730"/>
            <a:ext cx="10394707" cy="4558552"/>
          </a:xfrm>
        </p:spPr>
        <p:txBody>
          <a:bodyPr>
            <a:normAutofit/>
          </a:bodyPr>
          <a:lstStyle/>
          <a:p>
            <a:r>
              <a:rPr lang="es-CL" sz="3200" dirty="0" smtClean="0"/>
              <a:t>La familia</a:t>
            </a:r>
          </a:p>
          <a:p>
            <a:r>
              <a:rPr lang="es-CL" sz="3200" dirty="0" smtClean="0"/>
              <a:t>Partes del cuerpo</a:t>
            </a:r>
          </a:p>
          <a:p>
            <a:r>
              <a:rPr lang="es-CL" sz="3200" dirty="0" smtClean="0"/>
              <a:t>Alimentos</a:t>
            </a:r>
          </a:p>
          <a:p>
            <a:r>
              <a:rPr lang="es-CL" sz="3200" dirty="0" smtClean="0"/>
              <a:t>Animales</a:t>
            </a:r>
          </a:p>
          <a:p>
            <a:r>
              <a:rPr lang="es-CL" sz="3200" dirty="0" smtClean="0"/>
              <a:t>Útiles escolares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50564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5018" y="201706"/>
            <a:ext cx="5861100" cy="5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70647" y="1727220"/>
            <a:ext cx="10394707" cy="3311189"/>
          </a:xfrm>
        </p:spPr>
        <p:txBody>
          <a:bodyPr>
            <a:normAutofit/>
          </a:bodyPr>
          <a:lstStyle/>
          <a:p>
            <a:r>
              <a:rPr lang="es-CL" sz="2800" dirty="0" smtClean="0"/>
              <a:t>Conocer puntuación y errores cometidos en el concurso, analizando y conversando del mismo.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0074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478</TotalTime>
  <Words>122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Gill Sans MT</vt:lpstr>
      <vt:lpstr>Impact</vt:lpstr>
      <vt:lpstr>Tahoma</vt:lpstr>
      <vt:lpstr>Times New Roman</vt:lpstr>
      <vt:lpstr>Main Event</vt:lpstr>
      <vt:lpstr>Presentación de PowerPoint</vt:lpstr>
      <vt:lpstr>Agenda de anticipación</vt:lpstr>
      <vt:lpstr>Emojis de las emociones</vt:lpstr>
      <vt:lpstr>OBJETIVO</vt:lpstr>
      <vt:lpstr>Recordemos</vt:lpstr>
      <vt:lpstr>Presentación de PowerPoint</vt:lpstr>
      <vt:lpstr>Cierre</vt:lpstr>
      <vt:lpstr>Despedida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40</cp:revision>
  <dcterms:created xsi:type="dcterms:W3CDTF">2020-09-22T12:49:01Z</dcterms:created>
  <dcterms:modified xsi:type="dcterms:W3CDTF">2020-11-30T12:28:28Z</dcterms:modified>
</cp:coreProperties>
</file>