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4" r:id="rId4"/>
    <p:sldId id="265" r:id="rId5"/>
    <p:sldId id="267" r:id="rId6"/>
    <p:sldId id="269" r:id="rId7"/>
    <p:sldId id="271" r:id="rId8"/>
    <p:sldId id="274" r:id="rId9"/>
    <p:sldId id="270" r:id="rId10"/>
    <p:sldId id="273" r:id="rId11"/>
    <p:sldId id="272" r:id="rId12"/>
    <p:sldId id="266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159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14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3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48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4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984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03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7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317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2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2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182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192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27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65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55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845ECE-59BD-476D-ACA7-271369A6228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960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230846"/>
              </p:ext>
            </p:extLst>
          </p:nvPr>
        </p:nvGraphicFramePr>
        <p:xfrm>
          <a:off x="1389063" y="1801906"/>
          <a:ext cx="10440987" cy="3965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69051">
                  <a:extLst>
                    <a:ext uri="{9D8B030D-6E8A-4147-A177-3AD203B41FA5}">
                      <a16:colId xmlns="" xmlns:a16="http://schemas.microsoft.com/office/drawing/2014/main" val="192664230"/>
                    </a:ext>
                  </a:extLst>
                </a:gridCol>
                <a:gridCol w="5271936">
                  <a:extLst>
                    <a:ext uri="{9D8B030D-6E8A-4147-A177-3AD203B41FA5}">
                      <a16:colId xmlns="" xmlns:a16="http://schemas.microsoft.com/office/drawing/2014/main" val="1684021450"/>
                    </a:ext>
                  </a:extLst>
                </a:gridCol>
              </a:tblGrid>
              <a:tr h="41047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historia y geografía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6959691"/>
                  </a:ext>
                </a:extLst>
              </a:tr>
              <a:tr h="573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dirty="0"/>
                        <a:t> </a:t>
                      </a:r>
                      <a:r>
                        <a:rPr lang="es-ES_tradnl" sz="2000" dirty="0">
                          <a:solidFill>
                            <a:schemeClr val="bg1"/>
                          </a:solidFill>
                        </a:rPr>
                        <a:t>Curso: 5 básico B</a:t>
                      </a:r>
                      <a:endParaRPr lang="es-CL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4468487"/>
                  </a:ext>
                </a:extLst>
              </a:tr>
              <a:tr h="82117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pt-BR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HI02 OA 07</a:t>
                      </a:r>
                      <a:r>
                        <a:rPr lang="pt-BR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t-BR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(SEGUNDO BASICO)</a:t>
                      </a:r>
                      <a:r>
                        <a:rPr lang="pt-BR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Identificar</a:t>
                      </a:r>
                      <a:r>
                        <a:rPr lang="pt-BR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mapa de Chile </a:t>
                      </a:r>
                      <a:r>
                        <a:rPr lang="es-CL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</a:t>
                      </a:r>
                      <a:r>
                        <a:rPr lang="es-CL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América ubicando países vecinos,</a:t>
                      </a:r>
                      <a:r>
                        <a:rPr lang="es-CL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capital de Chile y nuestra región.</a:t>
                      </a:r>
                      <a:endParaRPr lang="es-CL" sz="20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1663333"/>
                  </a:ext>
                </a:extLst>
              </a:tr>
              <a:tr h="92704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Geografía / orientación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espacial y representaciones graficas.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0675800"/>
                  </a:ext>
                </a:extLst>
              </a:tr>
              <a:tr h="8209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Ubicar países, y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regiones en mapas de Chile y Sudamérica.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7225428"/>
                  </a:ext>
                </a:extLst>
              </a:tr>
              <a:tr h="41277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noviembre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39683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3" y="5295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946" y="0"/>
            <a:ext cx="4849995" cy="68698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9965" y="470647"/>
            <a:ext cx="1990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Capital Santiago de Chile</a:t>
            </a:r>
          </a:p>
          <a:p>
            <a:endParaRPr lang="es-CL" dirty="0"/>
          </a:p>
          <a:p>
            <a:r>
              <a:rPr lang="es-CL" dirty="0" smtClean="0"/>
              <a:t>Rancagua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465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1376" y="238061"/>
            <a:ext cx="8534400" cy="1160433"/>
          </a:xfrm>
        </p:spPr>
        <p:txBody>
          <a:bodyPr/>
          <a:lstStyle/>
          <a:p>
            <a:pPr algn="ctr"/>
            <a:r>
              <a:rPr lang="es-CL" b="1" dirty="0" smtClean="0"/>
              <a:t>Cierre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0047" y="1640541"/>
            <a:ext cx="10127224" cy="1154455"/>
          </a:xfrm>
        </p:spPr>
        <p:txBody>
          <a:bodyPr>
            <a:normAutofit/>
          </a:bodyPr>
          <a:lstStyle/>
          <a:p>
            <a:r>
              <a:rPr lang="es-CL" sz="3200" dirty="0" smtClean="0"/>
              <a:t>Se lanza ruleta de preguntas acerca lo aprendido durante la clase.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16998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9141" y="130485"/>
            <a:ext cx="8534400" cy="1507067"/>
          </a:xfrm>
        </p:spPr>
        <p:txBody>
          <a:bodyPr/>
          <a:lstStyle/>
          <a:p>
            <a:pPr algn="ctr"/>
            <a:r>
              <a:rPr lang="es-CL" b="1" dirty="0" smtClean="0"/>
              <a:t>Despedida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114" y="1637552"/>
            <a:ext cx="3944454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5778" y="94129"/>
            <a:ext cx="8534400" cy="1507067"/>
          </a:xfrm>
        </p:spPr>
        <p:txBody>
          <a:bodyPr/>
          <a:lstStyle/>
          <a:p>
            <a:r>
              <a:rPr lang="es-CL" dirty="0" smtClean="0"/>
              <a:t>Agenda de anticipación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2" y="2065691"/>
            <a:ext cx="5258046" cy="32558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958" y="2114463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574" y="206569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8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572" y="-130388"/>
            <a:ext cx="8534400" cy="1507067"/>
          </a:xfrm>
        </p:spPr>
        <p:txBody>
          <a:bodyPr/>
          <a:lstStyle/>
          <a:p>
            <a:r>
              <a:rPr lang="es-ES_tradnl" b="1" dirty="0"/>
              <a:t>EMOJIS DE LAS EMOCIONES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24278"/>
            <a:ext cx="9797732" cy="3683001"/>
          </a:xfrm>
        </p:spPr>
        <p:txBody>
          <a:bodyPr/>
          <a:lstStyle/>
          <a:p>
            <a:r>
              <a:rPr lang="es-ES_tradnl" sz="3200" dirty="0"/>
              <a:t>¿Cómo te sientes hoy?</a:t>
            </a:r>
          </a:p>
          <a:p>
            <a:r>
              <a:rPr lang="es-ES_tradnl" sz="3200" dirty="0"/>
              <a:t>¿Cómo te has sentido últimamente?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354" y="3218178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0248" y="466663"/>
            <a:ext cx="8534400" cy="770468"/>
          </a:xfrm>
        </p:spPr>
        <p:txBody>
          <a:bodyPr/>
          <a:lstStyle/>
          <a:p>
            <a:r>
              <a:rPr lang="es-CL" b="1" dirty="0" smtClean="0"/>
              <a:t>Objetivo de la clase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775" y="1334994"/>
            <a:ext cx="11053483" cy="3615267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</a:t>
            </a:r>
            <a:r>
              <a:rPr lang="es-CL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Chile  y </a:t>
            </a:r>
            <a:r>
              <a:rPr lang="es-CL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Sudamérica, </a:t>
            </a:r>
            <a:r>
              <a:rPr lang="es-CL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ubicando países vecinos, capital de Chile y nuestra región.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55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1754" y="2675966"/>
            <a:ext cx="10813022" cy="3978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2400" dirty="0" smtClean="0"/>
          </a:p>
          <a:p>
            <a:pPr marL="0" indent="0">
              <a:buNone/>
            </a:pPr>
            <a:r>
              <a:rPr lang="es-CL" sz="3300" b="1" dirty="0" smtClean="0">
                <a:solidFill>
                  <a:schemeClr val="tx1"/>
                </a:solidFill>
              </a:rPr>
              <a:t>Chile </a:t>
            </a:r>
          </a:p>
          <a:p>
            <a:pPr marL="0" indent="0">
              <a:buNone/>
            </a:pPr>
            <a:r>
              <a:rPr lang="es-CL" sz="3300" b="1" dirty="0" smtClean="0">
                <a:solidFill>
                  <a:schemeClr val="tx1"/>
                </a:solidFill>
              </a:rPr>
              <a:t>                       América del sur           Santiago</a:t>
            </a:r>
          </a:p>
          <a:p>
            <a:pPr marL="0" indent="0">
              <a:buNone/>
            </a:pPr>
            <a:r>
              <a:rPr lang="es-CL" sz="3300" b="1" dirty="0" smtClean="0">
                <a:solidFill>
                  <a:schemeClr val="tx1"/>
                </a:solidFill>
              </a:rPr>
              <a:t>     Perú</a:t>
            </a:r>
          </a:p>
          <a:p>
            <a:pPr marL="0" indent="0">
              <a:buNone/>
            </a:pPr>
            <a:r>
              <a:rPr lang="es-CL" sz="3300" b="1" dirty="0" smtClean="0">
                <a:solidFill>
                  <a:schemeClr val="tx1"/>
                </a:solidFill>
              </a:rPr>
              <a:t>                                        Argentina</a:t>
            </a:r>
          </a:p>
          <a:p>
            <a:pPr marL="0" indent="0">
              <a:buNone/>
            </a:pPr>
            <a:r>
              <a:rPr lang="es-CL" sz="3300" b="1" dirty="0" smtClean="0">
                <a:solidFill>
                  <a:schemeClr val="tx1"/>
                </a:solidFill>
              </a:rPr>
              <a:t>Bolivia      Libertador Gral. Bernardo O'Higgins</a:t>
            </a:r>
          </a:p>
          <a:p>
            <a:endParaRPr lang="es-CL" dirty="0" smtClean="0"/>
          </a:p>
          <a:p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76072"/>
              </p:ext>
            </p:extLst>
          </p:nvPr>
        </p:nvGraphicFramePr>
        <p:xfrm>
          <a:off x="1181755" y="141442"/>
          <a:ext cx="10100325" cy="226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65"/>
                <a:gridCol w="2020065"/>
                <a:gridCol w="2020065"/>
                <a:gridCol w="2020065"/>
                <a:gridCol w="2020065"/>
              </a:tblGrid>
              <a:tr h="925827">
                <a:tc>
                  <a:txBody>
                    <a:bodyPr/>
                    <a:lstStyle/>
                    <a:p>
                      <a:r>
                        <a:rPr lang="es-CL" dirty="0" smtClean="0"/>
                        <a:t>Continente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País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Capital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Nuestra Región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Países vecinos</a:t>
                      </a:r>
                      <a:endParaRPr lang="es-CL" dirty="0"/>
                    </a:p>
                  </a:txBody>
                  <a:tcPr/>
                </a:tc>
              </a:tr>
              <a:tr h="13397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995082" y="2904565"/>
            <a:ext cx="1761564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22" y="4263004"/>
            <a:ext cx="1792379" cy="48772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32447" y="5651965"/>
            <a:ext cx="1761564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8408894" y="3608295"/>
            <a:ext cx="1931894" cy="493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5827058" y="4966448"/>
            <a:ext cx="2281518" cy="519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/>
          <p:cNvSpPr/>
          <p:nvPr/>
        </p:nvSpPr>
        <p:spPr>
          <a:xfrm>
            <a:off x="3280800" y="5651965"/>
            <a:ext cx="7207905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3914542" y="3608295"/>
            <a:ext cx="3373764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639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309" y="0"/>
            <a:ext cx="5258361" cy="68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4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6950" y="-1"/>
            <a:ext cx="3046850" cy="68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3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3459" y="143932"/>
            <a:ext cx="8534400" cy="1507067"/>
          </a:xfrm>
        </p:spPr>
        <p:txBody>
          <a:bodyPr/>
          <a:lstStyle/>
          <a:p>
            <a:pPr algn="ctr"/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1650998"/>
            <a:ext cx="8534400" cy="4185025"/>
          </a:xfrm>
        </p:spPr>
        <p:txBody>
          <a:bodyPr>
            <a:normAutofit/>
          </a:bodyPr>
          <a:lstStyle/>
          <a:p>
            <a:pPr algn="just"/>
            <a:r>
              <a:rPr lang="es-CL" sz="2800" dirty="0" smtClean="0">
                <a:solidFill>
                  <a:schemeClr val="tx1"/>
                </a:solidFill>
              </a:rPr>
              <a:t>Ubicar en el mapa de Sudamérica a nuestro país y a los países vecinos. (Bolivia, Perú y Argentina).</a:t>
            </a:r>
          </a:p>
          <a:p>
            <a:pPr algn="just"/>
            <a:r>
              <a:rPr lang="es-CL" sz="2800" dirty="0" smtClean="0">
                <a:solidFill>
                  <a:schemeClr val="tx1"/>
                </a:solidFill>
              </a:rPr>
              <a:t>Identificar Océano pacifico y polo sur.</a:t>
            </a:r>
          </a:p>
          <a:p>
            <a:pPr algn="just"/>
            <a:r>
              <a:rPr lang="es-CL" sz="2800" dirty="0" smtClean="0">
                <a:solidFill>
                  <a:schemeClr val="tx1"/>
                </a:solidFill>
              </a:rPr>
              <a:t>Ubicar en el mapa la capital de Chile y nuestra región.</a:t>
            </a:r>
            <a:endParaRPr lang="es-C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3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279" y="0"/>
            <a:ext cx="6858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4812" y="685800"/>
            <a:ext cx="2191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Perú</a:t>
            </a:r>
          </a:p>
          <a:p>
            <a:r>
              <a:rPr lang="es-CL" dirty="0" smtClean="0"/>
              <a:t>Bolivia</a:t>
            </a:r>
          </a:p>
          <a:p>
            <a:r>
              <a:rPr lang="es-CL" dirty="0" smtClean="0"/>
              <a:t>Argentina</a:t>
            </a:r>
          </a:p>
          <a:p>
            <a:r>
              <a:rPr lang="es-CL" dirty="0" smtClean="0"/>
              <a:t>Chile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270955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374</TotalTime>
  <Words>215</Words>
  <Application>Microsoft Office PowerPoint</Application>
  <PresentationFormat>Panorámica</PresentationFormat>
  <Paragraphs>39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Century Gothic</vt:lpstr>
      <vt:lpstr>Tahoma</vt:lpstr>
      <vt:lpstr>Wingdings 3</vt:lpstr>
      <vt:lpstr>Slice</vt:lpstr>
      <vt:lpstr>Presentación de PowerPoint</vt:lpstr>
      <vt:lpstr>Agenda de anticipación</vt:lpstr>
      <vt:lpstr>EMOJIS DE LAS EMOCIONES</vt:lpstr>
      <vt:lpstr>Objetivo de la clase</vt:lpstr>
      <vt:lpstr>Presentación de PowerPoint</vt:lpstr>
      <vt:lpstr>Presentación de PowerPoint</vt:lpstr>
      <vt:lpstr>Presentación de PowerPoint</vt:lpstr>
      <vt:lpstr>Actividad</vt:lpstr>
      <vt:lpstr>  </vt:lpstr>
      <vt:lpstr>Presentación de PowerPoint</vt:lpstr>
      <vt:lpstr>Cierre</vt:lpstr>
      <vt:lpstr>Despedida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36</cp:revision>
  <dcterms:created xsi:type="dcterms:W3CDTF">2020-09-22T14:13:00Z</dcterms:created>
  <dcterms:modified xsi:type="dcterms:W3CDTF">2020-11-16T15:37:19Z</dcterms:modified>
</cp:coreProperties>
</file>