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6" r:id="rId8"/>
    <p:sldId id="267" r:id="rId9"/>
    <p:sldId id="265" r:id="rId10"/>
    <p:sldId id="268" r:id="rId11"/>
    <p:sldId id="262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1" d="100"/>
          <a:sy n="71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799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800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79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608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6572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673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1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660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722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474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971076A-F3D1-4571-9BB4-7E67B9A9A04B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990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971076A-F3D1-4571-9BB4-7E67B9A9A04B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150267"/>
              </p:ext>
            </p:extLst>
          </p:nvPr>
        </p:nvGraphicFramePr>
        <p:xfrm>
          <a:off x="838200" y="1825625"/>
          <a:ext cx="10006937" cy="400870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54165">
                  <a:extLst>
                    <a:ext uri="{9D8B030D-6E8A-4147-A177-3AD203B41FA5}">
                      <a16:colId xmlns="" xmlns:a16="http://schemas.microsoft.com/office/drawing/2014/main" val="400396119"/>
                    </a:ext>
                  </a:extLst>
                </a:gridCol>
                <a:gridCol w="5052772">
                  <a:extLst>
                    <a:ext uri="{9D8B030D-6E8A-4147-A177-3AD203B41FA5}">
                      <a16:colId xmlns="" xmlns:a16="http://schemas.microsoft.com/office/drawing/2014/main" val="2167485663"/>
                    </a:ext>
                  </a:extLst>
                </a:gridCol>
              </a:tblGrid>
              <a:tr h="39917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</a:t>
                      </a:r>
                    </a:p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Asignatura:</a:t>
                      </a:r>
                      <a:r>
                        <a:rPr lang="es-ES" sz="2000" b="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MATEMATICAS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1096571"/>
                  </a:ext>
                </a:extLst>
              </a:tr>
              <a:tr h="4354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endParaRPr lang="es-ES" sz="2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</a:t>
                      </a:r>
                      <a:r>
                        <a:rPr lang="es-ES" sz="20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Anne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Bestrin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2800" dirty="0">
                          <a:solidFill>
                            <a:schemeClr val="bg1"/>
                          </a:solidFill>
                        </a:rPr>
                        <a:t>Curso:</a:t>
                      </a:r>
                      <a:r>
                        <a:rPr lang="es-CL" sz="2800" baseline="0" dirty="0">
                          <a:solidFill>
                            <a:schemeClr val="bg1"/>
                          </a:solidFill>
                        </a:rPr>
                        <a:t> 5 básico</a:t>
                      </a:r>
                      <a:endParaRPr lang="es-CL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40896932"/>
                  </a:ext>
                </a:extLst>
              </a:tr>
              <a:tr h="129615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Objetivo de Aprendizaje</a:t>
                      </a:r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s-CL" sz="2000" b="1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CL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OA_19 (SEGUNDO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BASICO) </a:t>
                      </a:r>
                      <a:r>
                        <a:rPr lang="es-CL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Utilizar las diferentes unidades de medidas (cm y m) en mediciones de elementos cotidianos.</a:t>
                      </a:r>
                      <a:endParaRPr lang="es-CL" sz="1800" b="0" kern="1200" dirty="0">
                        <a:solidFill>
                          <a:schemeClr val="bg1"/>
                        </a:solidFill>
                        <a:effectLst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71103940"/>
                  </a:ext>
                </a:extLst>
              </a:tr>
              <a:tr h="80506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Medición.</a:t>
                      </a:r>
                      <a:endParaRPr lang="es-CL" sz="20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5517174"/>
                  </a:ext>
                </a:extLst>
              </a:tr>
              <a:tr h="63884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utilizar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unidades de medidas</a:t>
                      </a:r>
                      <a:r>
                        <a:rPr lang="es-ES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no estandarizadas.</a:t>
                      </a:r>
                      <a:endParaRPr lang="es-CL" sz="20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0174543"/>
                  </a:ext>
                </a:extLst>
              </a:tr>
              <a:tr h="40141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09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noviembre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noviembre)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8698528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35" y="388312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331" y="592323"/>
            <a:ext cx="5009869" cy="28149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178" y="592323"/>
            <a:ext cx="5026625" cy="281491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290918" y="3738282"/>
            <a:ext cx="422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MIDE: 500 CM </a:t>
            </a:r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6817659" y="3738282"/>
            <a:ext cx="3993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MIDE: 80 CM.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40265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6184" y="617851"/>
            <a:ext cx="7729728" cy="1188720"/>
          </a:xfrm>
        </p:spPr>
        <p:txBody>
          <a:bodyPr/>
          <a:lstStyle/>
          <a:p>
            <a:r>
              <a:rPr lang="es-CL" dirty="0"/>
              <a:t>Despedida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782" y="2153412"/>
            <a:ext cx="3461909" cy="422871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769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Agenda de anticipación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641" y="2638425"/>
            <a:ext cx="5010882" cy="31019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523" y="2600688"/>
            <a:ext cx="3133616" cy="31397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39" y="2503143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0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Emojis</a:t>
            </a:r>
            <a:r>
              <a:rPr lang="es-CL" dirty="0"/>
              <a:t> de las emociones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6116" y="2527685"/>
            <a:ext cx="7729728" cy="3101983"/>
          </a:xfrm>
        </p:spPr>
        <p:txBody>
          <a:bodyPr/>
          <a:lstStyle/>
          <a:p>
            <a:pPr marL="0" indent="0">
              <a:buNone/>
            </a:pPr>
            <a:r>
              <a:rPr lang="es-ES_tradnl" sz="3600" dirty="0"/>
              <a:t>¿Cómo te sientes hoy?</a:t>
            </a:r>
          </a:p>
          <a:p>
            <a:pPr marL="0" indent="0">
              <a:buNone/>
            </a:pPr>
            <a:r>
              <a:rPr lang="es-ES_tradnl" sz="3600" dirty="0"/>
              <a:t>¿Cómo te has sentido últimamente?</a:t>
            </a:r>
            <a:endParaRPr lang="es-CL" sz="3600" dirty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554" y="3528095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6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 de la clase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9440" y="2701106"/>
            <a:ext cx="9071348" cy="310198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Tx/>
              <a:buNone/>
              <a:defRPr/>
            </a:pPr>
            <a:r>
              <a:rPr lang="es-CL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Utilizar las diferentes unidades de medidas (cm y m) en mediciones de elementos cotidianos.</a:t>
            </a:r>
            <a:endParaRPr lang="es-CL" sz="2800" dirty="0">
              <a:solidFill>
                <a:schemeClr val="tx1"/>
              </a:solidFill>
              <a:latin typeface="Corbel" panose="020B0503020204020204"/>
            </a:endParaRPr>
          </a:p>
          <a:p>
            <a:endParaRPr lang="es-CL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7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Que es la longitud</a:t>
            </a:r>
            <a:r>
              <a:rPr lang="es-ES_tradnl" dirty="0"/>
              <a:t>	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829" y="2409444"/>
            <a:ext cx="8956817" cy="3101983"/>
          </a:xfrm>
        </p:spPr>
        <p:txBody>
          <a:bodyPr>
            <a:normAutofit/>
          </a:bodyPr>
          <a:lstStyle/>
          <a:p>
            <a:pPr algn="just"/>
            <a:r>
              <a:rPr lang="es-CL" sz="3200" dirty="0" smtClean="0"/>
              <a:t>La longitud es la distancia entre dos puntos, las cuales podemos medir.</a:t>
            </a:r>
          </a:p>
          <a:p>
            <a:pPr algn="just"/>
            <a:endParaRPr lang="es-CL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586" y="3677209"/>
            <a:ext cx="2288801" cy="28326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033" y="3814339"/>
            <a:ext cx="3740524" cy="22971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3" y="3677208"/>
            <a:ext cx="3675526" cy="275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27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136" y="467151"/>
            <a:ext cx="7729728" cy="1188720"/>
          </a:xfrm>
        </p:spPr>
        <p:txBody>
          <a:bodyPr/>
          <a:lstStyle/>
          <a:p>
            <a:r>
              <a:rPr lang="es-CL" dirty="0" smtClean="0"/>
              <a:t>Unidades de medida no estandarizadas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04997" y="2073267"/>
            <a:ext cx="8782005" cy="3101983"/>
          </a:xfrm>
        </p:spPr>
        <p:txBody>
          <a:bodyPr>
            <a:normAutofit/>
          </a:bodyPr>
          <a:lstStyle/>
          <a:p>
            <a:r>
              <a:rPr lang="es-CL" sz="3200" dirty="0"/>
              <a:t>Es un sistema de medición , que utiliza unidades informales para </a:t>
            </a:r>
            <a:r>
              <a:rPr lang="es-CL" sz="3200" dirty="0" smtClean="0"/>
              <a:t>medir, las cuales son.</a:t>
            </a:r>
          </a:p>
          <a:p>
            <a:pPr marL="0" indent="0">
              <a:buNone/>
            </a:pPr>
            <a:r>
              <a:rPr lang="es-CL" sz="3200" dirty="0" smtClean="0">
                <a:solidFill>
                  <a:srgbClr val="FF0000"/>
                </a:solidFill>
              </a:rPr>
              <a:t>El metro                                       El centímetro.</a:t>
            </a:r>
            <a:endParaRPr lang="es-CL" sz="3200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242" y="3840109"/>
            <a:ext cx="4093657" cy="22924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608" y="3840109"/>
            <a:ext cx="5358505" cy="217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56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Medir con utilizando el centímetro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400" dirty="0" smtClean="0"/>
              <a:t>Medir los siguientes objetos:</a:t>
            </a:r>
          </a:p>
          <a:p>
            <a:r>
              <a:rPr lang="es-CL" sz="2400" dirty="0" smtClean="0"/>
              <a:t>Cuaderno.</a:t>
            </a:r>
          </a:p>
          <a:p>
            <a:r>
              <a:rPr lang="es-CL" sz="2400" dirty="0" smtClean="0"/>
              <a:t>Lápiz.</a:t>
            </a:r>
          </a:p>
          <a:p>
            <a:r>
              <a:rPr lang="es-CL" sz="2400" dirty="0" smtClean="0"/>
              <a:t>Vaso.</a:t>
            </a:r>
          </a:p>
          <a:p>
            <a:r>
              <a:rPr lang="es-CL" sz="2400" dirty="0" smtClean="0"/>
              <a:t>Cintura.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58184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Medir utilizando el metro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s-CL" sz="2400" dirty="0" smtClean="0"/>
              <a:t>Cama.</a:t>
            </a:r>
          </a:p>
          <a:p>
            <a:pPr>
              <a:buFontTx/>
              <a:buChar char="-"/>
            </a:pPr>
            <a:r>
              <a:rPr lang="es-CL" sz="2400" dirty="0" smtClean="0"/>
              <a:t>Mesa a lo largo.</a:t>
            </a:r>
          </a:p>
          <a:p>
            <a:pPr>
              <a:buFontTx/>
              <a:buChar char="-"/>
            </a:pPr>
            <a:r>
              <a:rPr lang="es-CL" sz="2400" dirty="0" smtClean="0"/>
              <a:t>Mi estatura.</a:t>
            </a:r>
          </a:p>
          <a:p>
            <a:pPr>
              <a:buFontTx/>
              <a:buChar char="-"/>
            </a:pPr>
            <a:r>
              <a:rPr lang="es-CL" sz="2400" dirty="0" smtClean="0"/>
              <a:t>Refrigerador.</a:t>
            </a:r>
          </a:p>
          <a:p>
            <a:pPr>
              <a:buFontTx/>
              <a:buChar char="-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49942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2283" y="251998"/>
            <a:ext cx="9641540" cy="904449"/>
          </a:xfrm>
        </p:spPr>
        <p:txBody>
          <a:bodyPr>
            <a:normAutofit/>
          </a:bodyPr>
          <a:lstStyle/>
          <a:p>
            <a:r>
              <a:rPr lang="es-CL" dirty="0" smtClean="0"/>
              <a:t>Cierre</a:t>
            </a:r>
            <a:r>
              <a:rPr lang="es-CL" dirty="0" smtClean="0"/>
              <a:t>: Identificar cm o m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924" y="2476680"/>
            <a:ext cx="9575382" cy="35879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CL" sz="2000" dirty="0"/>
          </a:p>
          <a:p>
            <a:pPr marL="0" indent="0" algn="just">
              <a:buNone/>
            </a:pPr>
            <a:endParaRPr lang="es-CL" sz="2000" dirty="0" smtClean="0"/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924" y="1599439"/>
            <a:ext cx="2139158" cy="27798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615" y="1560905"/>
            <a:ext cx="5388349" cy="361845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452283" y="4667943"/>
            <a:ext cx="344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 MIDE : 13 CM.</a:t>
            </a:r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7845691" y="5399150"/>
            <a:ext cx="155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MIDE: 120 CM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4666495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Paquete</Template>
  <TotalTime>191</TotalTime>
  <Words>215</Words>
  <Application>Microsoft Office PowerPoint</Application>
  <PresentationFormat>Panorámica</PresentationFormat>
  <Paragraphs>40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Corbel</vt:lpstr>
      <vt:lpstr>Gill Sans MT</vt:lpstr>
      <vt:lpstr>Tahoma</vt:lpstr>
      <vt:lpstr>Parcel</vt:lpstr>
      <vt:lpstr>Presentación de PowerPoint</vt:lpstr>
      <vt:lpstr>Agenda de anticipación</vt:lpstr>
      <vt:lpstr>Emojis de las emociones</vt:lpstr>
      <vt:lpstr>Objetivo de la clase</vt:lpstr>
      <vt:lpstr>Que es la longitud </vt:lpstr>
      <vt:lpstr>Unidades de medida no estandarizadas</vt:lpstr>
      <vt:lpstr>Medir con utilizando el centímetro</vt:lpstr>
      <vt:lpstr>Medir utilizando el metro</vt:lpstr>
      <vt:lpstr>Cierre: Identificar cm o m</vt:lpstr>
      <vt:lpstr>Presentación de PowerPoint</vt:lpstr>
      <vt:lpstr>Despedida</vt:lpstr>
    </vt:vector>
  </TitlesOfParts>
  <Company>InKulpado666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PC00</dc:creator>
  <cp:lastModifiedBy>Usuario de Windows</cp:lastModifiedBy>
  <cp:revision>31</cp:revision>
  <dcterms:created xsi:type="dcterms:W3CDTF">2020-09-07T16:45:39Z</dcterms:created>
  <dcterms:modified xsi:type="dcterms:W3CDTF">2020-11-09T15:31:16Z</dcterms:modified>
</cp:coreProperties>
</file>