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62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834894"/>
              </p:ext>
            </p:extLst>
          </p:nvPr>
        </p:nvGraphicFramePr>
        <p:xfrm>
          <a:off x="838200" y="1825625"/>
          <a:ext cx="10006937" cy="4008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40039611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2167485663"/>
                    </a:ext>
                  </a:extLst>
                </a:gridCol>
              </a:tblGrid>
              <a:tr h="3991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Asignatura:</a:t>
                      </a:r>
                      <a:r>
                        <a:rPr lang="es-ES" sz="2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096571"/>
                  </a:ext>
                </a:extLst>
              </a:tr>
              <a:tr h="43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Curso:</a:t>
                      </a:r>
                      <a:r>
                        <a:rPr lang="es-CL" sz="2800" baseline="0" dirty="0">
                          <a:solidFill>
                            <a:schemeClr val="bg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96932"/>
                  </a:ext>
                </a:extLst>
              </a:tr>
              <a:tr h="12961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Aprendizaje:</a:t>
                      </a:r>
                      <a:r>
                        <a:rPr lang="es-CL" sz="2000" b="1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1800" kern="1200" dirty="0">
                          <a:solidFill>
                            <a:schemeClr val="bg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OA_15 (TERCERO BÁSICO) Resolver problemas rutinarios que incluyan dinero.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kern="1200" dirty="0">
                        <a:solidFill>
                          <a:schemeClr val="bg1"/>
                        </a:solidFill>
                        <a:effectLst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03940"/>
                  </a:ext>
                </a:extLst>
              </a:tr>
              <a:tr h="8050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Contenido: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números/ operaciones.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17174"/>
                  </a:ext>
                </a:extLst>
              </a:tr>
              <a:tr h="6388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Resolver problemas utilizando dinero.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74543"/>
                  </a:ext>
                </a:extLst>
              </a:tr>
              <a:tr h="4014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26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octubre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 viernes 30 de octubre)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985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5" y="388312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C9B642-46EE-4B96-B69C-658A1FB2F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34" y="2236178"/>
            <a:ext cx="2890009" cy="410052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078D00-90CB-4645-9E6F-150CE7C58D71}"/>
              </a:ext>
            </a:extLst>
          </p:cNvPr>
          <p:cNvSpPr txBox="1"/>
          <p:nvPr/>
        </p:nvSpPr>
        <p:spPr>
          <a:xfrm>
            <a:off x="4771817" y="1192696"/>
            <a:ext cx="7128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José tiene que comprar un kilo de manzanas que cuesta $ 1.500 . ¿lo ayudarías a comprar?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47F6A1-1E09-418F-8EBA-093AADC64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252" y="3883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3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D0CBB4-D7AC-4D22-80FF-E94E4EBD4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525" y="959677"/>
            <a:ext cx="7600950" cy="2924175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578AEA8-2DCF-4678-90FB-8B34FE9394BA}"/>
              </a:ext>
            </a:extLst>
          </p:cNvPr>
          <p:cNvSpPr txBox="1"/>
          <p:nvPr/>
        </p:nvSpPr>
        <p:spPr>
          <a:xfrm>
            <a:off x="4280452" y="251791"/>
            <a:ext cx="885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LAPIZ $ 100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A02C44-C3C8-47E4-B70B-A839DA3DF062}"/>
              </a:ext>
            </a:extLst>
          </p:cNvPr>
          <p:cNvSpPr txBox="1"/>
          <p:nvPr/>
        </p:nvSpPr>
        <p:spPr>
          <a:xfrm>
            <a:off x="881269" y="4591738"/>
            <a:ext cx="10429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IGNACIA DEBE COMPRAR 5 LAPICES PARA TODAS SUS AMIGAS. ¿CUÁNTO DINERO DEBE TENER?</a:t>
            </a:r>
          </a:p>
        </p:txBody>
      </p:sp>
    </p:spTree>
    <p:extLst>
      <p:ext uri="{BB962C8B-B14F-4D97-AF65-F5344CB8AC3E}">
        <p14:creationId xmlns:p14="http://schemas.microsoft.com/office/powerpoint/2010/main" val="224999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D4A8E50-DDDA-427D-A16C-60412A93D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465" y="1387682"/>
            <a:ext cx="4469779" cy="446977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FAB368D-22C4-4972-B487-62F5609A5255}"/>
              </a:ext>
            </a:extLst>
          </p:cNvPr>
          <p:cNvSpPr txBox="1"/>
          <p:nvPr/>
        </p:nvSpPr>
        <p:spPr>
          <a:xfrm>
            <a:off x="6096000" y="2721114"/>
            <a:ext cx="5327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AUDIFONOS $ 15.000</a:t>
            </a:r>
          </a:p>
        </p:txBody>
      </p:sp>
    </p:spTree>
    <p:extLst>
      <p:ext uri="{BB962C8B-B14F-4D97-AF65-F5344CB8AC3E}">
        <p14:creationId xmlns:p14="http://schemas.microsoft.com/office/powerpoint/2010/main" val="394813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Cierre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7740" y="2685341"/>
            <a:ext cx="9356519" cy="3478976"/>
          </a:xfrm>
        </p:spPr>
        <p:txBody>
          <a:bodyPr>
            <a:normAutofit/>
          </a:bodyPr>
          <a:lstStyle/>
          <a:p>
            <a:pPr algn="just"/>
            <a:r>
              <a:rPr lang="es-ES_tradnl" sz="3200" dirty="0"/>
              <a:t>Con apoyo de caja mágica interactiva se da cierre a clase online, según monto que salga los alumnos deben juntar el dinero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120804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/>
              <a:t>Despedida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 de anticipación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Emojis</a:t>
            </a:r>
            <a:r>
              <a:rPr lang="es-CL" dirty="0"/>
              <a:t>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7729728" cy="3101983"/>
          </a:xfrm>
        </p:spPr>
        <p:txBody>
          <a:bodyPr>
            <a:normAutofit/>
          </a:bodyPr>
          <a:lstStyle/>
          <a:p>
            <a:r>
              <a:rPr lang="es-CL" sz="2800" dirty="0"/>
              <a:t>Resolver problemas rutinarios que incluyan dinero.</a:t>
            </a:r>
            <a:endParaRPr lang="es-C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388" y="210713"/>
            <a:ext cx="7729728" cy="1188720"/>
          </a:xfrm>
        </p:spPr>
        <p:txBody>
          <a:bodyPr/>
          <a:lstStyle/>
          <a:p>
            <a:br>
              <a:rPr lang="es-ES_tradnl" dirty="0"/>
            </a:br>
            <a:r>
              <a:rPr lang="es-ES_tradnl" dirty="0"/>
              <a:t>monedas y billetes chilenos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569" y="2037486"/>
            <a:ext cx="6096000" cy="421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0" y="2037486"/>
            <a:ext cx="5063626" cy="41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9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Actividad 	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/>
              <a:t>Resolver ciertos problemas rutinarios con dinero ficticio.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64542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2E3D5-A2EB-4555-B895-67ADAB55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Compremos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A763F8-937A-45A1-8F51-8938A9A77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512" y="2728265"/>
            <a:ext cx="4321519" cy="28398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12F15F-C08E-4F75-BD05-275A9A712450}"/>
              </a:ext>
            </a:extLst>
          </p:cNvPr>
          <p:cNvSpPr txBox="1"/>
          <p:nvPr/>
        </p:nvSpPr>
        <p:spPr>
          <a:xfrm>
            <a:off x="6387549" y="2994031"/>
            <a:ext cx="4200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/>
              <a:t>Un pan $ 200</a:t>
            </a:r>
          </a:p>
          <a:p>
            <a:endParaRPr lang="es-CL" sz="4800" dirty="0"/>
          </a:p>
          <a:p>
            <a:r>
              <a:rPr lang="es-CL" sz="4800" dirty="0"/>
              <a:t>1 Kilo $  1.000</a:t>
            </a:r>
          </a:p>
        </p:txBody>
      </p:sp>
    </p:spTree>
    <p:extLst>
      <p:ext uri="{BB962C8B-B14F-4D97-AF65-F5344CB8AC3E}">
        <p14:creationId xmlns:p14="http://schemas.microsoft.com/office/powerpoint/2010/main" val="47040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EEA09AD-EF37-4AF8-A772-7BC897A78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177" y="768789"/>
            <a:ext cx="3985180" cy="532042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97622B7-3DDC-455C-BE02-3A0FB3DED479}"/>
              </a:ext>
            </a:extLst>
          </p:cNvPr>
          <p:cNvSpPr txBox="1"/>
          <p:nvPr/>
        </p:nvSpPr>
        <p:spPr>
          <a:xfrm>
            <a:off x="5628448" y="1152939"/>
            <a:ext cx="6099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Un </a:t>
            </a:r>
            <a:r>
              <a:rPr lang="es-CL" sz="4000" dirty="0" err="1"/>
              <a:t>Danky</a:t>
            </a:r>
            <a:r>
              <a:rPr lang="es-CL" sz="4000" dirty="0"/>
              <a:t> $ 1.000</a:t>
            </a:r>
          </a:p>
          <a:p>
            <a:endParaRPr lang="es-CL" sz="4000" dirty="0"/>
          </a:p>
          <a:p>
            <a:endParaRPr lang="es-CL" sz="4000" dirty="0"/>
          </a:p>
          <a:p>
            <a:endParaRPr lang="es-CL" sz="4000" dirty="0"/>
          </a:p>
          <a:p>
            <a:r>
              <a:rPr lang="es-CL" sz="4000" dirty="0"/>
              <a:t>Sofia quiere comprar 3. ¿Cuándo dinero debe tener?</a:t>
            </a:r>
          </a:p>
        </p:txBody>
      </p:sp>
    </p:spTree>
    <p:extLst>
      <p:ext uri="{BB962C8B-B14F-4D97-AF65-F5344CB8AC3E}">
        <p14:creationId xmlns:p14="http://schemas.microsoft.com/office/powerpoint/2010/main" val="149806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4F780FA-948E-487D-8CE0-ECF2E84B7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361" y="756617"/>
            <a:ext cx="4712603" cy="507823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9BA29E4-4DF9-4914-9B3F-26DB17312BC7}"/>
              </a:ext>
            </a:extLst>
          </p:cNvPr>
          <p:cNvSpPr txBox="1"/>
          <p:nvPr/>
        </p:nvSpPr>
        <p:spPr>
          <a:xfrm>
            <a:off x="6493569" y="1934817"/>
            <a:ext cx="4712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/>
              <a:t>Jockey $ 5.000</a:t>
            </a:r>
          </a:p>
        </p:txBody>
      </p:sp>
    </p:spTree>
    <p:extLst>
      <p:ext uri="{BB962C8B-B14F-4D97-AF65-F5344CB8AC3E}">
        <p14:creationId xmlns:p14="http://schemas.microsoft.com/office/powerpoint/2010/main" val="83030630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142</TotalTime>
  <Words>202</Words>
  <Application>Microsoft Office PowerPoint</Application>
  <PresentationFormat>Panorámica</PresentationFormat>
  <Paragraphs>35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Corbel</vt:lpstr>
      <vt:lpstr>Gill Sans MT</vt:lpstr>
      <vt:lpstr>Tahoma</vt:lpstr>
      <vt:lpstr>Parcel</vt:lpstr>
      <vt:lpstr>Presentación de PowerPoint</vt:lpstr>
      <vt:lpstr>Agenda de anticipación</vt:lpstr>
      <vt:lpstr>Emojis de las emociones</vt:lpstr>
      <vt:lpstr>Objetivo de la clase</vt:lpstr>
      <vt:lpstr> monedas y billetes chilenos</vt:lpstr>
      <vt:lpstr>Actividad  </vt:lpstr>
      <vt:lpstr>Compremos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Ivonne Arriagada Tabilo</cp:lastModifiedBy>
  <cp:revision>25</cp:revision>
  <dcterms:created xsi:type="dcterms:W3CDTF">2020-09-07T16:45:39Z</dcterms:created>
  <dcterms:modified xsi:type="dcterms:W3CDTF">2020-10-26T00:53:27Z</dcterms:modified>
</cp:coreProperties>
</file>