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6" r:id="rId9"/>
    <p:sldId id="267" r:id="rId10"/>
    <p:sldId id="268" r:id="rId11"/>
    <p:sldId id="261" r:id="rId12"/>
    <p:sldId id="269" r:id="rId13"/>
    <p:sldId id="270" r:id="rId14"/>
    <p:sldId id="262" r:id="rId1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>
        <p:scale>
          <a:sx n="60" d="100"/>
          <a:sy n="60" d="100"/>
        </p:scale>
        <p:origin x="1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9799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800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79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6087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6572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6730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414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6607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7225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s-C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4747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971076A-F3D1-4571-9BB4-7E67B9A9A04B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s-C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990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971076A-F3D1-4571-9BB4-7E67B9A9A04B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2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507282"/>
              </p:ext>
            </p:extLst>
          </p:nvPr>
        </p:nvGraphicFramePr>
        <p:xfrm>
          <a:off x="838200" y="1825625"/>
          <a:ext cx="10006937" cy="404212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54165">
                  <a:extLst>
                    <a:ext uri="{9D8B030D-6E8A-4147-A177-3AD203B41FA5}">
                      <a16:colId xmlns:a16="http://schemas.microsoft.com/office/drawing/2014/main" val="400396119"/>
                    </a:ext>
                  </a:extLst>
                </a:gridCol>
                <a:gridCol w="5052772">
                  <a:extLst>
                    <a:ext uri="{9D8B030D-6E8A-4147-A177-3AD203B41FA5}">
                      <a16:colId xmlns:a16="http://schemas.microsoft.com/office/drawing/2014/main" val="2167485663"/>
                    </a:ext>
                  </a:extLst>
                </a:gridCol>
              </a:tblGrid>
              <a:tr h="39118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</a:t>
                      </a:r>
                      <a:r>
                        <a:rPr lang="es-ES" sz="14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Asignatura:</a:t>
                      </a:r>
                      <a:r>
                        <a:rPr lang="es-ES" sz="1400" b="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LENGUAJE Y COMUNICACION</a:t>
                      </a:r>
                      <a:endParaRPr lang="es-CL" sz="14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096571"/>
                  </a:ext>
                </a:extLst>
              </a:tr>
              <a:tr h="4160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Docente: </a:t>
                      </a:r>
                      <a:r>
                        <a:rPr lang="es-ES" sz="140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Mery Anne Bestrin</a:t>
                      </a:r>
                      <a:endParaRPr lang="es-CL" sz="140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dirty="0" smtClean="0">
                          <a:solidFill>
                            <a:schemeClr val="bg1"/>
                          </a:solidFill>
                        </a:rPr>
                        <a:t>Curso:</a:t>
                      </a:r>
                      <a:r>
                        <a:rPr lang="es-CL" baseline="0" dirty="0" smtClean="0">
                          <a:solidFill>
                            <a:schemeClr val="bg1"/>
                          </a:solidFill>
                        </a:rPr>
                        <a:t> 5 básico</a:t>
                      </a:r>
                      <a:endParaRPr lang="es-CL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896932"/>
                  </a:ext>
                </a:extLst>
              </a:tr>
              <a:tr h="127020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r>
                        <a:rPr lang="es-CL" sz="14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Objetivo </a:t>
                      </a:r>
                      <a:r>
                        <a:rPr lang="es-CL" sz="1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</a:t>
                      </a:r>
                      <a:r>
                        <a:rPr lang="es-CL" sz="14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Aprendizaje: </a:t>
                      </a:r>
                      <a:r>
                        <a:rPr lang="es-CL" sz="1400" b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Reforzar</a:t>
                      </a:r>
                      <a:r>
                        <a:rPr lang="es-CL" sz="1400" b="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lenguaje oral y escribo a través de poemas.</a:t>
                      </a:r>
                      <a:endParaRPr lang="es-CL" sz="1400" b="0" dirty="0" smtClean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103940"/>
                  </a:ext>
                </a:extLst>
              </a:tr>
              <a:tr h="788949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Contenido</a:t>
                      </a:r>
                      <a:r>
                        <a:rPr lang="es-ES" sz="14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  <a:r>
                        <a:rPr lang="es-ES" sz="1400" b="1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1400" b="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Escritura.</a:t>
                      </a:r>
                      <a:endParaRPr lang="es-CL" sz="14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517174"/>
                  </a:ext>
                </a:extLst>
              </a:tr>
              <a:tr h="78237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Habilidad</a:t>
                      </a:r>
                      <a:r>
                        <a:rPr lang="es-ES" sz="14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ES" sz="1400" b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Escuchar</a:t>
                      </a:r>
                      <a:r>
                        <a:rPr lang="es-ES" sz="1400" b="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, reproducir poemas y crear caligrama.</a:t>
                      </a:r>
                      <a:endParaRPr lang="es-CL" sz="14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174543"/>
                  </a:ext>
                </a:extLst>
              </a:tr>
              <a:tr h="393379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Semana Nº: </a:t>
                      </a:r>
                      <a:r>
                        <a:rPr lang="es-ES" sz="14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</a:t>
                      </a:r>
                      <a:r>
                        <a:rPr lang="es-ES" sz="14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(lunes </a:t>
                      </a:r>
                      <a:r>
                        <a:rPr lang="es-ES" sz="14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 </a:t>
                      </a: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 viernes </a:t>
                      </a:r>
                      <a:r>
                        <a:rPr lang="es-ES" sz="14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 </a:t>
                      </a: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</a:t>
                      </a:r>
                      <a:r>
                        <a:rPr lang="es-ES" sz="14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septiembre)</a:t>
                      </a:r>
                      <a:endParaRPr lang="es-CL" sz="14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698528"/>
                  </a:ext>
                </a:extLst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335" y="388312"/>
            <a:ext cx="214597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2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6128" y="320802"/>
            <a:ext cx="7404736" cy="617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37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Cierre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400" dirty="0" smtClean="0"/>
              <a:t>Crear caligrama</a:t>
            </a:r>
            <a:r>
              <a:rPr lang="es-CL" sz="2400" dirty="0"/>
              <a:t> </a:t>
            </a:r>
            <a:r>
              <a:rPr lang="es-CL" sz="2400" dirty="0" smtClean="0"/>
              <a:t>con plantilla, frases y palabras </a:t>
            </a:r>
            <a:r>
              <a:rPr lang="es-CL" sz="2400" dirty="0" smtClean="0"/>
              <a:t>creadas en conjunto.</a:t>
            </a:r>
            <a:endParaRPr lang="es-CL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7155" y="3091866"/>
            <a:ext cx="2593887" cy="352909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476" y="3476668"/>
            <a:ext cx="4188018" cy="314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46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¿Qué es un caligrama?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638044"/>
            <a:ext cx="9198864" cy="3438906"/>
          </a:xfrm>
        </p:spPr>
        <p:txBody>
          <a:bodyPr>
            <a:normAutofit/>
          </a:bodyPr>
          <a:lstStyle/>
          <a:p>
            <a:pPr algn="just"/>
            <a:r>
              <a:rPr lang="es-ES" sz="3600" dirty="0"/>
              <a:t>Un </a:t>
            </a:r>
            <a:r>
              <a:rPr lang="es-ES" sz="3600" b="1" dirty="0"/>
              <a:t>caligrama</a:t>
            </a:r>
            <a:r>
              <a:rPr lang="es-ES" sz="3600" dirty="0"/>
              <a:t> es un poema visual en el que las palabras "dibujan" o forman un personaje, animal, paisaje o cualquier objeto imaginable.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127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6316" y="49211"/>
            <a:ext cx="9078384" cy="680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6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6184" y="617851"/>
            <a:ext cx="7729728" cy="1188720"/>
          </a:xfrm>
        </p:spPr>
        <p:txBody>
          <a:bodyPr/>
          <a:lstStyle/>
          <a:p>
            <a:r>
              <a:rPr lang="es-CL" dirty="0" smtClean="0"/>
              <a:t>Despedida</a:t>
            </a:r>
            <a:endParaRPr lang="es-CL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782" y="2153412"/>
            <a:ext cx="3461909" cy="422871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776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Agenda de anticipación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641" y="2638425"/>
            <a:ext cx="5010882" cy="31019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523" y="2600688"/>
            <a:ext cx="3133616" cy="313971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139" y="2503143"/>
            <a:ext cx="2670279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02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Emojis</a:t>
            </a:r>
            <a:r>
              <a:rPr lang="es-CL" dirty="0" smtClean="0"/>
              <a:t> de las emociones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6116" y="2527685"/>
            <a:ext cx="7729728" cy="3101983"/>
          </a:xfrm>
        </p:spPr>
        <p:txBody>
          <a:bodyPr/>
          <a:lstStyle/>
          <a:p>
            <a:pPr marL="0" indent="0">
              <a:buNone/>
            </a:pPr>
            <a:r>
              <a:rPr lang="es-ES_tradnl" sz="3600" dirty="0"/>
              <a:t>¿Cómo te sientes hoy?</a:t>
            </a:r>
          </a:p>
          <a:p>
            <a:pPr marL="0" indent="0">
              <a:buNone/>
            </a:pPr>
            <a:r>
              <a:rPr lang="es-ES_tradnl" sz="3600" dirty="0"/>
              <a:t>¿Cómo te has sentido últimamente?</a:t>
            </a:r>
            <a:endParaRPr lang="es-CL" sz="3600" dirty="0"/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554" y="3528095"/>
            <a:ext cx="4755292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66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Objetivo de la clase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69440" y="2701106"/>
            <a:ext cx="7729728" cy="3101983"/>
          </a:xfrm>
        </p:spPr>
        <p:txBody>
          <a:bodyPr>
            <a:normAutofit/>
          </a:bodyPr>
          <a:lstStyle/>
          <a:p>
            <a:r>
              <a:rPr lang="es-CL" sz="2800" dirty="0">
                <a:solidFill>
                  <a:schemeClr val="tx1"/>
                </a:solidFill>
              </a:rPr>
              <a:t> Objetivo de Aprendizaje: Reforzar lenguaje oral y escribo a través de poemas.</a:t>
            </a:r>
          </a:p>
          <a:p>
            <a:endParaRPr lang="es-CL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978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Actividad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sz="2800" dirty="0" smtClean="0"/>
              <a:t>- Conocer que son los poemas.</a:t>
            </a:r>
          </a:p>
          <a:p>
            <a:pPr marL="0" indent="0">
              <a:buNone/>
            </a:pPr>
            <a:r>
              <a:rPr lang="es-CL" sz="2800" dirty="0" smtClean="0"/>
              <a:t>- Escuchar diferentes poemas.</a:t>
            </a:r>
          </a:p>
          <a:p>
            <a:pPr marL="0" indent="0">
              <a:buNone/>
            </a:pPr>
            <a:r>
              <a:rPr lang="es-CL" sz="2800" dirty="0" smtClean="0"/>
              <a:t>- Crear caligrama con frades poéticas.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1639998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¿Qué es un poema?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81100" y="2457450"/>
            <a:ext cx="9639300" cy="3657600"/>
          </a:xfrm>
        </p:spPr>
        <p:txBody>
          <a:bodyPr>
            <a:normAutofit/>
          </a:bodyPr>
          <a:lstStyle/>
          <a:p>
            <a:pPr algn="just"/>
            <a:r>
              <a:rPr lang="es-ES" sz="2800" dirty="0"/>
              <a:t>Los poemas son obras escritas en verso, que buscan expresar las emociones o impresiones del mundo para el autor, en donde es común el uso de la rima y otras herramientas del lenguaje. ... Lo que se busca con la poesía, la belleza y su manifestación a través de la escritura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3789781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26386" y="259842"/>
            <a:ext cx="7729728" cy="1188720"/>
          </a:xfrm>
        </p:spPr>
        <p:txBody>
          <a:bodyPr/>
          <a:lstStyle/>
          <a:p>
            <a:r>
              <a:rPr lang="es-CL" dirty="0" smtClean="0"/>
              <a:t>Leamos poemas</a:t>
            </a:r>
            <a:endParaRPr lang="es-C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2168" y="1578460"/>
            <a:ext cx="6430232" cy="453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86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4665" y="390525"/>
            <a:ext cx="7463790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67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0732" y="304800"/>
            <a:ext cx="4638468" cy="656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70121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Paquete</Template>
  <TotalTime>98</TotalTime>
  <Words>201</Words>
  <Application>Microsoft Office PowerPoint</Application>
  <PresentationFormat>Widescreen</PresentationFormat>
  <Paragraphs>25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Gill Sans MT</vt:lpstr>
      <vt:lpstr>Tahoma</vt:lpstr>
      <vt:lpstr>Parcel</vt:lpstr>
      <vt:lpstr>PowerPoint Presentation</vt:lpstr>
      <vt:lpstr>Agenda de anticipación</vt:lpstr>
      <vt:lpstr>Emojis de las emociones</vt:lpstr>
      <vt:lpstr>Objetivo de la clase</vt:lpstr>
      <vt:lpstr>Actividad</vt:lpstr>
      <vt:lpstr>¿Qué es un poema?</vt:lpstr>
      <vt:lpstr>Leamos poemas</vt:lpstr>
      <vt:lpstr>PowerPoint Presentation</vt:lpstr>
      <vt:lpstr>PowerPoint Presentation</vt:lpstr>
      <vt:lpstr>PowerPoint Presentation</vt:lpstr>
      <vt:lpstr>Cierre</vt:lpstr>
      <vt:lpstr>¿Qué es un caligrama?</vt:lpstr>
      <vt:lpstr>PowerPoint Presentation</vt:lpstr>
      <vt:lpstr>Despedida</vt:lpstr>
    </vt:vector>
  </TitlesOfParts>
  <Company>InKulpado666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PC00</dc:creator>
  <cp:lastModifiedBy>UIsuario</cp:lastModifiedBy>
  <cp:revision>9</cp:revision>
  <dcterms:created xsi:type="dcterms:W3CDTF">2020-09-07T16:45:39Z</dcterms:created>
  <dcterms:modified xsi:type="dcterms:W3CDTF">2020-09-21T14:32:33Z</dcterms:modified>
</cp:coreProperties>
</file>