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59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3" autoAdjust="0"/>
    <p:restoredTop sz="94660"/>
  </p:normalViewPr>
  <p:slideViewPr>
    <p:cSldViewPr snapToGrid="0">
      <p:cViewPr>
        <p:scale>
          <a:sx n="50" d="100"/>
          <a:sy n="50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148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7300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297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8113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853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1077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536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5326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05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535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059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561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90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1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16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9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080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C04CF6-66A6-49A7-99F7-A3D3A217BAFE}" type="datetimeFigureOut">
              <a:rPr lang="es-CL" smtClean="0"/>
              <a:t>28-08-2020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C9D2DA-53C0-4A31-B421-62F2B6771C34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219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211" y="604158"/>
            <a:ext cx="2145978" cy="103641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169689"/>
              </p:ext>
            </p:extLst>
          </p:nvPr>
        </p:nvGraphicFramePr>
        <p:xfrm>
          <a:off x="2261263" y="1757149"/>
          <a:ext cx="9163050" cy="360044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536379">
                  <a:extLst>
                    <a:ext uri="{9D8B030D-6E8A-4147-A177-3AD203B41FA5}">
                      <a16:colId xmlns:a16="http://schemas.microsoft.com/office/drawing/2014/main" val="574707532"/>
                    </a:ext>
                  </a:extLst>
                </a:gridCol>
                <a:gridCol w="4626671">
                  <a:extLst>
                    <a:ext uri="{9D8B030D-6E8A-4147-A177-3AD203B41FA5}">
                      <a16:colId xmlns:a16="http://schemas.microsoft.com/office/drawing/2014/main" val="1026733899"/>
                    </a:ext>
                  </a:extLst>
                </a:gridCol>
              </a:tblGrid>
              <a:tr h="350597">
                <a:tc gridSpan="2">
                  <a:txBody>
                    <a:bodyPr/>
                    <a:lstStyle/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Asignatura: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Lenguaje</a:t>
                      </a:r>
                      <a:r>
                        <a:rPr lang="es-ES" sz="14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y comunicación</a:t>
                      </a:r>
                      <a:endParaRPr lang="es-CL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19668"/>
                  </a:ext>
                </a:extLst>
              </a:tr>
              <a:tr h="350597">
                <a:tc>
                  <a:txBody>
                    <a:bodyPr/>
                    <a:lstStyle/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Docente: </a:t>
                      </a:r>
                      <a:r>
                        <a:rPr lang="es-E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Anne Bestrin</a:t>
                      </a:r>
                      <a:endParaRPr lang="es-CL" sz="1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Curso: </a:t>
                      </a:r>
                      <a:r>
                        <a:rPr lang="es-ES" sz="14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5º Básico B</a:t>
                      </a:r>
                      <a:endParaRPr lang="es-CL" sz="11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6604657"/>
                  </a:ext>
                </a:extLst>
              </a:tr>
              <a:tr h="1138411">
                <a:tc gridSpan="2"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OA_26 (TERCERO BASICO)</a:t>
                      </a:r>
                      <a:r>
                        <a:rPr lang="es-C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Conocer y observar leyendas chilenas, a través de “marionetas en </a:t>
                      </a:r>
                      <a:r>
                        <a:rPr lang="es-CL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toppers</a:t>
                      </a:r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35114"/>
                  </a:ext>
                </a:extLst>
              </a:tr>
              <a:tr h="707088">
                <a:tc gridSpan="2"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Contenido: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Lectura.</a:t>
                      </a:r>
                      <a:endParaRPr lang="es-CL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897855"/>
                  </a:ext>
                </a:extLst>
              </a:tr>
              <a:tr h="701194">
                <a:tc gridSpan="2">
                  <a:txBody>
                    <a:bodyPr/>
                    <a:lstStyle/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1400" b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Conocer que son las leyendas,</a:t>
                      </a:r>
                      <a:r>
                        <a:rPr lang="es-ES" sz="1400" b="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escuchar leyendas y comentar.</a:t>
                      </a:r>
                      <a:endParaRPr lang="es-CL" sz="14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130191"/>
                  </a:ext>
                </a:extLst>
              </a:tr>
              <a:tr h="352562">
                <a:tc gridSpan="2">
                  <a:txBody>
                    <a:bodyPr/>
                    <a:lstStyle/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  <a:r>
                        <a:rPr lang="es-ES" sz="14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es-ES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14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septiembre)</a:t>
                      </a:r>
                      <a:endParaRPr lang="es-CL" sz="1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084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247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Despedida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1244" y="1824038"/>
            <a:ext cx="3744845" cy="457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07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Agenda de anticipación</a:t>
            </a:r>
            <a:endParaRPr lang="es-CL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396" y="2688609"/>
            <a:ext cx="5138380" cy="3137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835" y="2623908"/>
            <a:ext cx="2663824" cy="3234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776" y="2721492"/>
            <a:ext cx="3137059" cy="313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2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err="1" smtClean="0"/>
              <a:t>Emojis</a:t>
            </a:r>
            <a:r>
              <a:rPr lang="es-ES_tradnl" b="1" dirty="0" smtClean="0"/>
              <a:t> de las emociones</a:t>
            </a:r>
            <a:endParaRPr lang="es-CL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87424" y="11091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4000" dirty="0" smtClean="0"/>
              <a:t>¿Cómo te sientes hoy?</a:t>
            </a:r>
          </a:p>
          <a:p>
            <a:pPr marL="0" indent="0">
              <a:buNone/>
            </a:pPr>
            <a:r>
              <a:rPr lang="es-ES_tradnl" sz="4000" dirty="0" smtClean="0"/>
              <a:t>¿Cómo te has sentido </a:t>
            </a:r>
          </a:p>
          <a:p>
            <a:pPr marL="0" indent="0">
              <a:buNone/>
            </a:pPr>
            <a:r>
              <a:rPr lang="es-ES_tradnl" sz="4000" dirty="0" smtClean="0"/>
              <a:t>últimamente?</a:t>
            </a:r>
            <a:endParaRPr lang="es-CL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24" y="2660017"/>
            <a:ext cx="4754872" cy="282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9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Objetivo de la clase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278" y="1807189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- </a:t>
            </a:r>
            <a:r>
              <a:rPr lang="es-ES_tradnl" sz="3200" dirty="0" smtClean="0"/>
              <a:t>Conocer y observar leyendas típicas de nuestro país.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1675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649" y="141587"/>
            <a:ext cx="8955217" cy="67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68" y="36314"/>
            <a:ext cx="9095581" cy="682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2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1" y="2324100"/>
            <a:ext cx="10018713" cy="1752599"/>
          </a:xfrm>
        </p:spPr>
        <p:txBody>
          <a:bodyPr>
            <a:normAutofit/>
          </a:bodyPr>
          <a:lstStyle/>
          <a:p>
            <a:r>
              <a:rPr lang="es-ES_tradnl" sz="4800" dirty="0" smtClean="0"/>
              <a:t>¿Conocen alguna?</a:t>
            </a:r>
            <a:endParaRPr lang="es-CL" sz="4800" dirty="0"/>
          </a:p>
        </p:txBody>
      </p:sp>
    </p:spTree>
    <p:extLst>
      <p:ext uri="{BB962C8B-B14F-4D97-AF65-F5344CB8AC3E}">
        <p14:creationId xmlns:p14="http://schemas.microsoft.com/office/powerpoint/2010/main" val="2845301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Actividad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z="3200" dirty="0" smtClean="0"/>
              <a:t>Los alumnos observaran y escucharan dos leyendas típicas del sur de chile. Con apoyo de” marionetas de toppers”.</a:t>
            </a:r>
          </a:p>
          <a:p>
            <a:r>
              <a:rPr lang="es-ES_tradnl" sz="3200" dirty="0" smtClean="0"/>
              <a:t>La pincoya</a:t>
            </a:r>
          </a:p>
          <a:p>
            <a:r>
              <a:rPr lang="es-ES_tradnl" sz="3200" dirty="0" smtClean="0"/>
              <a:t>El caleuche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0543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Cierre</a:t>
            </a:r>
            <a:endParaRPr lang="es-C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2600" b="1" dirty="0" smtClean="0"/>
              <a:t>Ronda de preguntas sobre las leyendas:</a:t>
            </a:r>
          </a:p>
          <a:p>
            <a:pPr marL="0" indent="0">
              <a:buNone/>
            </a:pPr>
            <a:r>
              <a:rPr lang="es-ES_tradnl" sz="2600" b="1" dirty="0" smtClean="0"/>
              <a:t>Comentar lo que mas les gusto sobre las leyendas vistas.</a:t>
            </a:r>
          </a:p>
          <a:p>
            <a:pPr marL="0" indent="0">
              <a:buNone/>
            </a:pPr>
            <a:r>
              <a:rPr lang="es-ES_tradnl" sz="2600" b="1" dirty="0" smtClean="0"/>
              <a:t>Comentar las leyendas vistas; en que consistían, características principales de cada leyenda, etc.</a:t>
            </a:r>
          </a:p>
          <a:p>
            <a:pPr marL="0" indent="0">
              <a:buNone/>
            </a:pPr>
            <a:r>
              <a:rPr lang="es-ES_tradnl" sz="2600" b="1" dirty="0" smtClean="0"/>
              <a:t>¿Los hechos de las leyendas son reales?</a:t>
            </a:r>
          </a:p>
          <a:p>
            <a:pPr marL="0" indent="0">
              <a:buNone/>
            </a:pPr>
            <a:endParaRPr lang="es-ES_tradnl" sz="2600" b="1" dirty="0" smtClean="0"/>
          </a:p>
          <a:p>
            <a:pPr marL="0" indent="0">
              <a:buNone/>
            </a:pPr>
            <a:r>
              <a:rPr lang="es-ES_tradnl" sz="2600" b="1" dirty="0" smtClean="0"/>
              <a:t>TAREA: Observar en casa la leyenda del toro.</a:t>
            </a:r>
          </a:p>
          <a:p>
            <a:pPr marL="0" indent="0"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248349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97</TotalTime>
  <Words>189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Corbel</vt:lpstr>
      <vt:lpstr>Tahoma</vt:lpstr>
      <vt:lpstr>Times New Roman</vt:lpstr>
      <vt:lpstr>Parallax</vt:lpstr>
      <vt:lpstr>PowerPoint Presentation</vt:lpstr>
      <vt:lpstr>Agenda de anticipación</vt:lpstr>
      <vt:lpstr>Emojis de las emociones</vt:lpstr>
      <vt:lpstr>Objetivo de la clase</vt:lpstr>
      <vt:lpstr>PowerPoint Presentation</vt:lpstr>
      <vt:lpstr>PowerPoint Presentation</vt:lpstr>
      <vt:lpstr>¿Conocen alguna?</vt:lpstr>
      <vt:lpstr>Actividad</vt:lpstr>
      <vt:lpstr>Cierre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6</cp:revision>
  <dcterms:created xsi:type="dcterms:W3CDTF">2020-08-28T18:24:50Z</dcterms:created>
  <dcterms:modified xsi:type="dcterms:W3CDTF">2020-08-28T20:01:52Z</dcterms:modified>
</cp:coreProperties>
</file>